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127" r:id="rId1"/>
    <p:sldMasterId id="2147484301" r:id="rId2"/>
  </p:sldMasterIdLst>
  <p:notesMasterIdLst>
    <p:notesMasterId r:id="rId19"/>
  </p:notesMasterIdLst>
  <p:sldIdLst>
    <p:sldId id="256" r:id="rId3"/>
    <p:sldId id="268" r:id="rId4"/>
    <p:sldId id="271" r:id="rId5"/>
    <p:sldId id="284" r:id="rId6"/>
    <p:sldId id="272" r:id="rId7"/>
    <p:sldId id="274" r:id="rId8"/>
    <p:sldId id="283" r:id="rId9"/>
    <p:sldId id="280" r:id="rId10"/>
    <p:sldId id="278" r:id="rId11"/>
    <p:sldId id="279" r:id="rId12"/>
    <p:sldId id="281" r:id="rId13"/>
    <p:sldId id="275" r:id="rId14"/>
    <p:sldId id="276" r:id="rId15"/>
    <p:sldId id="277" r:id="rId16"/>
    <p:sldId id="270" r:id="rId17"/>
    <p:sldId id="282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Trebuchet MS" panose="020B0703020202090204" pitchFamily="34" charset="0"/>
      <p:regular r:id="rId28"/>
      <p:bold r:id="rId29"/>
      <p:italic r:id="rId30"/>
    </p:embeddedFont>
    <p:embeddedFont>
      <p:font typeface="Wingdings 3" pitchFamily="2" charset="2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3D6836-0521-BE4E-A87D-1C490FDE0128}" v="259" dt="2021-12-07T00:29:01.385"/>
  </p1510:revLst>
</p1510:revInfo>
</file>

<file path=ppt/tableStyles.xml><?xml version="1.0" encoding="utf-8"?>
<a:tblStyleLst xmlns:a="http://schemas.openxmlformats.org/drawingml/2006/main" def="{6D76A1E1-1CE1-45FA-B576-03712EC21127}">
  <a:tblStyle styleId="{6D76A1E1-1CE1-45FA-B576-03712EC21127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AE9"/>
          </a:solidFill>
        </a:fill>
      </a:tcStyle>
    </a:wholeTbl>
    <a:band1H>
      <a:tcTxStyle/>
      <a:tcStyle>
        <a:tcBdr/>
        <a:fill>
          <a:solidFill>
            <a:srgbClr val="D4D2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D2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87"/>
    <p:restoredTop sz="94150"/>
  </p:normalViewPr>
  <p:slideViewPr>
    <p:cSldViewPr snapToGrid="0">
      <p:cViewPr varScale="1">
        <p:scale>
          <a:sx n="104" d="100"/>
          <a:sy n="104" d="100"/>
        </p:scale>
        <p:origin x="224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ali Kudale" userId="518aa9dc-970a-4a11-bbbb-0389490b6ea6" providerId="ADAL" clId="{FE3D6836-0521-BE4E-A87D-1C490FDE0128}"/>
    <pc:docChg chg="undo custSel addSld delSld modSld modMainMaster">
      <pc:chgData name="Sayali Kudale" userId="518aa9dc-970a-4a11-bbbb-0389490b6ea6" providerId="ADAL" clId="{FE3D6836-0521-BE4E-A87D-1C490FDE0128}" dt="2021-12-07T01:34:19.525" v="9354" actId="1036"/>
      <pc:docMkLst>
        <pc:docMk/>
      </pc:docMkLst>
      <pc:sldChg chg="addSp delSp modSp mod modTransition setBg setFolMasterObjs setClrOvrMap">
        <pc:chgData name="Sayali Kudale" userId="518aa9dc-970a-4a11-bbbb-0389490b6ea6" providerId="ADAL" clId="{FE3D6836-0521-BE4E-A87D-1C490FDE0128}" dt="2021-12-06T03:14:46.076" v="176" actId="26606"/>
        <pc:sldMkLst>
          <pc:docMk/>
          <pc:sldMk cId="0" sldId="256"/>
        </pc:sldMkLst>
        <pc:spChg chg="add del">
          <ac:chgData name="Sayali Kudale" userId="518aa9dc-970a-4a11-bbbb-0389490b6ea6" providerId="ADAL" clId="{FE3D6836-0521-BE4E-A87D-1C490FDE0128}" dt="2021-12-06T03:02:21.515" v="88" actId="26606"/>
          <ac:spMkLst>
            <pc:docMk/>
            <pc:sldMk cId="0" sldId="256"/>
            <ac:spMk id="75" creationId="{F5F0CD5C-72F3-4090-8A69-8E15CB432AC2}"/>
          </ac:spMkLst>
        </pc:spChg>
        <pc:spChg chg="add del">
          <ac:chgData name="Sayali Kudale" userId="518aa9dc-970a-4a11-bbbb-0389490b6ea6" providerId="ADAL" clId="{FE3D6836-0521-BE4E-A87D-1C490FDE0128}" dt="2021-12-06T03:02:21.515" v="88" actId="26606"/>
          <ac:spMkLst>
            <pc:docMk/>
            <pc:sldMk cId="0" sldId="256"/>
            <ac:spMk id="77" creationId="{217496A2-9394-4FB7-BA0E-717D2D2E7A43}"/>
          </ac:spMkLst>
        </pc:spChg>
        <pc:spChg chg="add del">
          <ac:chgData name="Sayali Kudale" userId="518aa9dc-970a-4a11-bbbb-0389490b6ea6" providerId="ADAL" clId="{FE3D6836-0521-BE4E-A87D-1C490FDE0128}" dt="2021-12-06T03:02:21.515" v="88" actId="26606"/>
          <ac:spMkLst>
            <pc:docMk/>
            <pc:sldMk cId="0" sldId="256"/>
            <ac:spMk id="83" creationId="{67374FB5-CBB7-46FF-95B5-2251BC6856ED}"/>
          </ac:spMkLst>
        </pc:spChg>
        <pc:spChg chg="add del">
          <ac:chgData name="Sayali Kudale" userId="518aa9dc-970a-4a11-bbbb-0389490b6ea6" providerId="ADAL" clId="{FE3D6836-0521-BE4E-A87D-1C490FDE0128}" dt="2021-12-06T03:02:21.515" v="88" actId="26606"/>
          <ac:spMkLst>
            <pc:docMk/>
            <pc:sldMk cId="0" sldId="256"/>
            <ac:spMk id="85" creationId="{34BCEAB7-D9E0-40A4-9254-8593BD346EAB}"/>
          </ac:spMkLst>
        </pc:spChg>
        <pc:spChg chg="add del">
          <ac:chgData name="Sayali Kudale" userId="518aa9dc-970a-4a11-bbbb-0389490b6ea6" providerId="ADAL" clId="{FE3D6836-0521-BE4E-A87D-1C490FDE0128}" dt="2021-12-06T03:02:21.515" v="88" actId="26606"/>
          <ac:spMkLst>
            <pc:docMk/>
            <pc:sldMk cId="0" sldId="256"/>
            <ac:spMk id="87" creationId="{D567A354-BB63-405C-8E5F-2F510E670F16}"/>
          </ac:spMkLst>
        </pc:spChg>
        <pc:spChg chg="add del">
          <ac:chgData name="Sayali Kudale" userId="518aa9dc-970a-4a11-bbbb-0389490b6ea6" providerId="ADAL" clId="{FE3D6836-0521-BE4E-A87D-1C490FDE0128}" dt="2021-12-06T03:02:21.515" v="88" actId="26606"/>
          <ac:spMkLst>
            <pc:docMk/>
            <pc:sldMk cId="0" sldId="256"/>
            <ac:spMk id="89" creationId="{9185A8D7-2F20-4F7A-97BE-21DB1654C7F7}"/>
          </ac:spMkLst>
        </pc:spChg>
        <pc:spChg chg="add del">
          <ac:chgData name="Sayali Kudale" userId="518aa9dc-970a-4a11-bbbb-0389490b6ea6" providerId="ADAL" clId="{FE3D6836-0521-BE4E-A87D-1C490FDE0128}" dt="2021-12-06T03:02:21.515" v="88" actId="26606"/>
          <ac:spMkLst>
            <pc:docMk/>
            <pc:sldMk cId="0" sldId="256"/>
            <ac:spMk id="91" creationId="{CB65BD56-22B3-4E13-BFCA-B8E8BEB92D6C}"/>
          </ac:spMkLst>
        </pc:spChg>
        <pc:spChg chg="add del">
          <ac:chgData name="Sayali Kudale" userId="518aa9dc-970a-4a11-bbbb-0389490b6ea6" providerId="ADAL" clId="{FE3D6836-0521-BE4E-A87D-1C490FDE0128}" dt="2021-12-06T03:02:21.515" v="88" actId="26606"/>
          <ac:spMkLst>
            <pc:docMk/>
            <pc:sldMk cId="0" sldId="256"/>
            <ac:spMk id="93" creationId="{6790ED68-BCA0-4247-A72F-1CB85DF068C3}"/>
          </ac:spMkLst>
        </pc:spChg>
        <pc:spChg chg="add del">
          <ac:chgData name="Sayali Kudale" userId="518aa9dc-970a-4a11-bbbb-0389490b6ea6" providerId="ADAL" clId="{FE3D6836-0521-BE4E-A87D-1C490FDE0128}" dt="2021-12-06T03:02:21.515" v="88" actId="26606"/>
          <ac:spMkLst>
            <pc:docMk/>
            <pc:sldMk cId="0" sldId="256"/>
            <ac:spMk id="95" creationId="{DD0F2B3F-DC55-4FA7-B667-1ACD07920937}"/>
          </ac:spMkLst>
        </pc:spChg>
        <pc:spChg chg="add del">
          <ac:chgData name="Sayali Kudale" userId="518aa9dc-970a-4a11-bbbb-0389490b6ea6" providerId="ADAL" clId="{FE3D6836-0521-BE4E-A87D-1C490FDE0128}" dt="2021-12-06T03:02:26.716" v="90" actId="26606"/>
          <ac:spMkLst>
            <pc:docMk/>
            <pc:sldMk cId="0" sldId="256"/>
            <ac:spMk id="97" creationId="{31896C80-2069-4431-9C19-83B913734490}"/>
          </ac:spMkLst>
        </pc:spChg>
        <pc:spChg chg="add del">
          <ac:chgData name="Sayali Kudale" userId="518aa9dc-970a-4a11-bbbb-0389490b6ea6" providerId="ADAL" clId="{FE3D6836-0521-BE4E-A87D-1C490FDE0128}" dt="2021-12-06T03:02:26.716" v="90" actId="26606"/>
          <ac:spMkLst>
            <pc:docMk/>
            <pc:sldMk cId="0" sldId="256"/>
            <ac:spMk id="99" creationId="{BF120A21-0841-4823-B0C4-28AEBCEF9B78}"/>
          </ac:spMkLst>
        </pc:spChg>
        <pc:spChg chg="add del">
          <ac:chgData name="Sayali Kudale" userId="518aa9dc-970a-4a11-bbbb-0389490b6ea6" providerId="ADAL" clId="{FE3D6836-0521-BE4E-A87D-1C490FDE0128}" dt="2021-12-06T03:02:26.716" v="90" actId="26606"/>
          <ac:spMkLst>
            <pc:docMk/>
            <pc:sldMk cId="0" sldId="256"/>
            <ac:spMk id="101" creationId="{DBB05BAE-BBD3-4289-899F-A6851503C6B0}"/>
          </ac:spMkLst>
        </pc:spChg>
        <pc:spChg chg="add del">
          <ac:chgData name="Sayali Kudale" userId="518aa9dc-970a-4a11-bbbb-0389490b6ea6" providerId="ADAL" clId="{FE3D6836-0521-BE4E-A87D-1C490FDE0128}" dt="2021-12-06T03:02:26.716" v="90" actId="26606"/>
          <ac:spMkLst>
            <pc:docMk/>
            <pc:sldMk cId="0" sldId="256"/>
            <ac:spMk id="103" creationId="{9874D11C-36F5-4BBE-A490-019A54E953B0}"/>
          </ac:spMkLst>
        </pc:spChg>
        <pc:spChg chg="mod ord">
          <ac:chgData name="Sayali Kudale" userId="518aa9dc-970a-4a11-bbbb-0389490b6ea6" providerId="ADAL" clId="{FE3D6836-0521-BE4E-A87D-1C490FDE0128}" dt="2021-12-06T03:14:34.224" v="170" actId="27636"/>
          <ac:spMkLst>
            <pc:docMk/>
            <pc:sldMk cId="0" sldId="256"/>
            <ac:spMk id="259" creationId="{00000000-0000-0000-0000-000000000000}"/>
          </ac:spMkLst>
        </pc:spChg>
        <pc:spChg chg="mod ord">
          <ac:chgData name="Sayali Kudale" userId="518aa9dc-970a-4a11-bbbb-0389490b6ea6" providerId="ADAL" clId="{FE3D6836-0521-BE4E-A87D-1C490FDE0128}" dt="2021-12-06T03:14:46.076" v="176" actId="26606"/>
          <ac:spMkLst>
            <pc:docMk/>
            <pc:sldMk cId="0" sldId="256"/>
            <ac:spMk id="260" creationId="{00000000-0000-0000-0000-000000000000}"/>
          </ac:spMkLst>
        </pc:spChg>
        <pc:spChg chg="add del">
          <ac:chgData name="Sayali Kudale" userId="518aa9dc-970a-4a11-bbbb-0389490b6ea6" providerId="ADAL" clId="{FE3D6836-0521-BE4E-A87D-1C490FDE0128}" dt="2021-12-06T03:02:26.716" v="90" actId="26606"/>
          <ac:spMkLst>
            <pc:docMk/>
            <pc:sldMk cId="0" sldId="256"/>
            <ac:spMk id="272" creationId="{3F088236-D655-4F88-B238-E16762358025}"/>
          </ac:spMkLst>
        </pc:spChg>
        <pc:spChg chg="add del">
          <ac:chgData name="Sayali Kudale" userId="518aa9dc-970a-4a11-bbbb-0389490b6ea6" providerId="ADAL" clId="{FE3D6836-0521-BE4E-A87D-1C490FDE0128}" dt="2021-12-06T03:02:26.716" v="90" actId="26606"/>
          <ac:spMkLst>
            <pc:docMk/>
            <pc:sldMk cId="0" sldId="256"/>
            <ac:spMk id="273" creationId="{3DAC0C92-199E-475C-9390-119A9B027276}"/>
          </ac:spMkLst>
        </pc:spChg>
        <pc:spChg chg="add del">
          <ac:chgData name="Sayali Kudale" userId="518aa9dc-970a-4a11-bbbb-0389490b6ea6" providerId="ADAL" clId="{FE3D6836-0521-BE4E-A87D-1C490FDE0128}" dt="2021-12-06T03:02:26.716" v="90" actId="26606"/>
          <ac:spMkLst>
            <pc:docMk/>
            <pc:sldMk cId="0" sldId="256"/>
            <ac:spMk id="274" creationId="{C4CFB339-0ED8-4FE2-9EF1-6D1375B8499B}"/>
          </ac:spMkLst>
        </pc:spChg>
        <pc:spChg chg="add del">
          <ac:chgData name="Sayali Kudale" userId="518aa9dc-970a-4a11-bbbb-0389490b6ea6" providerId="ADAL" clId="{FE3D6836-0521-BE4E-A87D-1C490FDE0128}" dt="2021-12-06T03:02:33.368" v="92" actId="26606"/>
          <ac:spMkLst>
            <pc:docMk/>
            <pc:sldMk cId="0" sldId="256"/>
            <ac:spMk id="282" creationId="{D94A7024-D948-494D-8920-BBA2DA07D15B}"/>
          </ac:spMkLst>
        </pc:spChg>
        <pc:spChg chg="add del">
          <ac:chgData name="Sayali Kudale" userId="518aa9dc-970a-4a11-bbbb-0389490b6ea6" providerId="ADAL" clId="{FE3D6836-0521-BE4E-A87D-1C490FDE0128}" dt="2021-12-06T03:02:36.681" v="94" actId="26606"/>
          <ac:spMkLst>
            <pc:docMk/>
            <pc:sldMk cId="0" sldId="256"/>
            <ac:spMk id="290" creationId="{BDDE9CD4-0E0A-4129-8689-A89C4E9A666D}"/>
          </ac:spMkLst>
        </pc:spChg>
        <pc:grpChg chg="add del">
          <ac:chgData name="Sayali Kudale" userId="518aa9dc-970a-4a11-bbbb-0389490b6ea6" providerId="ADAL" clId="{FE3D6836-0521-BE4E-A87D-1C490FDE0128}" dt="2021-12-06T03:02:26.716" v="90" actId="26606"/>
          <ac:grpSpMkLst>
            <pc:docMk/>
            <pc:sldMk cId="0" sldId="256"/>
            <ac:grpSpMk id="264" creationId="{10BE40E3-5550-4CDD-B4FD-387C33EBF157}"/>
          </ac:grpSpMkLst>
        </pc:grpChg>
        <pc:grpChg chg="add del">
          <ac:chgData name="Sayali Kudale" userId="518aa9dc-970a-4a11-bbbb-0389490b6ea6" providerId="ADAL" clId="{FE3D6836-0521-BE4E-A87D-1C490FDE0128}" dt="2021-12-06T03:02:33.368" v="92" actId="26606"/>
          <ac:grpSpMkLst>
            <pc:docMk/>
            <pc:sldMk cId="0" sldId="256"/>
            <ac:grpSpMk id="276" creationId="{10BE40E3-5550-4CDD-B4FD-387C33EBF157}"/>
          </ac:grpSpMkLst>
        </pc:grpChg>
        <pc:grpChg chg="add del">
          <ac:chgData name="Sayali Kudale" userId="518aa9dc-970a-4a11-bbbb-0389490b6ea6" providerId="ADAL" clId="{FE3D6836-0521-BE4E-A87D-1C490FDE0128}" dt="2021-12-06T03:02:36.681" v="94" actId="26606"/>
          <ac:grpSpMkLst>
            <pc:docMk/>
            <pc:sldMk cId="0" sldId="256"/>
            <ac:grpSpMk id="284" creationId="{10BE40E3-5550-4CDD-B4FD-387C33EBF157}"/>
          </ac:grpSpMkLst>
        </pc:grpChg>
        <pc:grpChg chg="add del">
          <ac:chgData name="Sayali Kudale" userId="518aa9dc-970a-4a11-bbbb-0389490b6ea6" providerId="ADAL" clId="{FE3D6836-0521-BE4E-A87D-1C490FDE0128}" dt="2021-12-06T03:02:36.681" v="94" actId="26606"/>
          <ac:grpSpMkLst>
            <pc:docMk/>
            <pc:sldMk cId="0" sldId="256"/>
            <ac:grpSpMk id="291" creationId="{85DB3CA2-FA66-42B9-90EF-394894352D8C}"/>
          </ac:grpSpMkLst>
        </pc:grpChg>
        <pc:picChg chg="mod ord">
          <ac:chgData name="Sayali Kudale" userId="518aa9dc-970a-4a11-bbbb-0389490b6ea6" providerId="ADAL" clId="{FE3D6836-0521-BE4E-A87D-1C490FDE0128}" dt="2021-12-06T03:03:11.581" v="100" actId="1076"/>
          <ac:picMkLst>
            <pc:docMk/>
            <pc:sldMk cId="0" sldId="256"/>
            <ac:picMk id="261" creationId="{00000000-0000-0000-0000-000000000000}"/>
          </ac:picMkLst>
        </pc:picChg>
        <pc:cxnChg chg="add del">
          <ac:chgData name="Sayali Kudale" userId="518aa9dc-970a-4a11-bbbb-0389490b6ea6" providerId="ADAL" clId="{FE3D6836-0521-BE4E-A87D-1C490FDE0128}" dt="2021-12-06T03:02:21.515" v="88" actId="26606"/>
          <ac:cxnSpMkLst>
            <pc:docMk/>
            <pc:sldMk cId="0" sldId="256"/>
            <ac:cxnSpMk id="79" creationId="{D02CF681-4765-4E88-802F-B2474DCD516A}"/>
          </ac:cxnSpMkLst>
        </pc:cxnChg>
        <pc:cxnChg chg="add del">
          <ac:chgData name="Sayali Kudale" userId="518aa9dc-970a-4a11-bbbb-0389490b6ea6" providerId="ADAL" clId="{FE3D6836-0521-BE4E-A87D-1C490FDE0128}" dt="2021-12-06T03:02:21.515" v="88" actId="26606"/>
          <ac:cxnSpMkLst>
            <pc:docMk/>
            <pc:sldMk cId="0" sldId="256"/>
            <ac:cxnSpMk id="81" creationId="{3D57B2BA-243C-45C7-A5D8-46CA719437FC}"/>
          </ac:cxnSpMkLst>
        </pc:cxnChg>
        <pc:cxnChg chg="add del">
          <ac:chgData name="Sayali Kudale" userId="518aa9dc-970a-4a11-bbbb-0389490b6ea6" providerId="ADAL" clId="{FE3D6836-0521-BE4E-A87D-1C490FDE0128}" dt="2021-12-06T03:02:26.716" v="90" actId="26606"/>
          <ac:cxnSpMkLst>
            <pc:docMk/>
            <pc:sldMk cId="0" sldId="256"/>
            <ac:cxnSpMk id="270" creationId="{64FA5DFF-7FE6-4855-84E6-DFA78EE978BD}"/>
          </ac:cxnSpMkLst>
        </pc:cxnChg>
        <pc:cxnChg chg="add del">
          <ac:chgData name="Sayali Kudale" userId="518aa9dc-970a-4a11-bbbb-0389490b6ea6" providerId="ADAL" clId="{FE3D6836-0521-BE4E-A87D-1C490FDE0128}" dt="2021-12-06T03:02:26.716" v="90" actId="26606"/>
          <ac:cxnSpMkLst>
            <pc:docMk/>
            <pc:sldMk cId="0" sldId="256"/>
            <ac:cxnSpMk id="271" creationId="{2AFD8CBA-54A3-4363-991B-B9C631BBFA74}"/>
          </ac:cxnSpMkLst>
        </pc:cxnChg>
      </pc:sldChg>
      <pc:sldChg chg="modSp mod">
        <pc:chgData name="Sayali Kudale" userId="518aa9dc-970a-4a11-bbbb-0389490b6ea6" providerId="ADAL" clId="{FE3D6836-0521-BE4E-A87D-1C490FDE0128}" dt="2021-12-06T11:01:43.006" v="5362" actId="255"/>
        <pc:sldMkLst>
          <pc:docMk/>
          <pc:sldMk cId="0" sldId="268"/>
        </pc:sldMkLst>
        <pc:spChg chg="mod">
          <ac:chgData name="Sayali Kudale" userId="518aa9dc-970a-4a11-bbbb-0389490b6ea6" providerId="ADAL" clId="{FE3D6836-0521-BE4E-A87D-1C490FDE0128}" dt="2021-12-06T11:01:28.592" v="5361" actId="20577"/>
          <ac:spMkLst>
            <pc:docMk/>
            <pc:sldMk cId="0" sldId="268"/>
            <ac:spMk id="137" creationId="{00000000-0000-0000-0000-000000000000}"/>
          </ac:spMkLst>
        </pc:spChg>
        <pc:spChg chg="mod">
          <ac:chgData name="Sayali Kudale" userId="518aa9dc-970a-4a11-bbbb-0389490b6ea6" providerId="ADAL" clId="{FE3D6836-0521-BE4E-A87D-1C490FDE0128}" dt="2021-12-06T11:01:43.006" v="5362" actId="255"/>
          <ac:spMkLst>
            <pc:docMk/>
            <pc:sldMk cId="0" sldId="268"/>
            <ac:spMk id="160" creationId="{00000000-0000-0000-0000-000000000000}"/>
          </ac:spMkLst>
        </pc:spChg>
        <pc:spChg chg="mod">
          <ac:chgData name="Sayali Kudale" userId="518aa9dc-970a-4a11-bbbb-0389490b6ea6" providerId="ADAL" clId="{FE3D6836-0521-BE4E-A87D-1C490FDE0128}" dt="2021-12-06T11:01:05.633" v="5330" actId="120"/>
          <ac:spMkLst>
            <pc:docMk/>
            <pc:sldMk cId="0" sldId="268"/>
            <ac:spMk id="165" creationId="{00000000-0000-0000-0000-000000000000}"/>
          </ac:spMkLst>
        </pc:spChg>
      </pc:sldChg>
      <pc:sldChg chg="addSp delSp modSp del mod setBg">
        <pc:chgData name="Sayali Kudale" userId="518aa9dc-970a-4a11-bbbb-0389490b6ea6" providerId="ADAL" clId="{FE3D6836-0521-BE4E-A87D-1C490FDE0128}" dt="2021-12-06T19:40:28.427" v="7627" actId="2696"/>
        <pc:sldMkLst>
          <pc:docMk/>
          <pc:sldMk cId="1328526274" sldId="269"/>
        </pc:sldMkLst>
        <pc:spChg chg="mod">
          <ac:chgData name="Sayali Kudale" userId="518aa9dc-970a-4a11-bbbb-0389490b6ea6" providerId="ADAL" clId="{FE3D6836-0521-BE4E-A87D-1C490FDE0128}" dt="2021-12-06T03:14:42.289" v="175"/>
          <ac:spMkLst>
            <pc:docMk/>
            <pc:sldMk cId="1328526274" sldId="269"/>
            <ac:spMk id="137" creationId="{00000000-0000-0000-0000-000000000000}"/>
          </ac:spMkLst>
        </pc:spChg>
        <pc:picChg chg="add mod">
          <ac:chgData name="Sayali Kudale" userId="518aa9dc-970a-4a11-bbbb-0389490b6ea6" providerId="ADAL" clId="{FE3D6836-0521-BE4E-A87D-1C490FDE0128}" dt="2021-12-06T08:36:14.706" v="2054" actId="1076"/>
          <ac:picMkLst>
            <pc:docMk/>
            <pc:sldMk cId="1328526274" sldId="269"/>
            <ac:picMk id="20" creationId="{CB717AB3-A904-EA4E-AA14-6CAAAF3E596B}"/>
          </ac:picMkLst>
        </pc:picChg>
        <pc:picChg chg="del">
          <ac:chgData name="Sayali Kudale" userId="518aa9dc-970a-4a11-bbbb-0389490b6ea6" providerId="ADAL" clId="{FE3D6836-0521-BE4E-A87D-1C490FDE0128}" dt="2021-12-06T08:25:46.742" v="2048" actId="21"/>
          <ac:picMkLst>
            <pc:docMk/>
            <pc:sldMk cId="1328526274" sldId="269"/>
            <ac:picMk id="38" creationId="{4BDD0AE9-717F-E34F-A167-1C68032D49C7}"/>
          </ac:picMkLst>
        </pc:picChg>
      </pc:sldChg>
      <pc:sldChg chg="addSp delSp modSp mod">
        <pc:chgData name="Sayali Kudale" userId="518aa9dc-970a-4a11-bbbb-0389490b6ea6" providerId="ADAL" clId="{FE3D6836-0521-BE4E-A87D-1C490FDE0128}" dt="2021-12-06T11:04:34.557" v="5380" actId="20577"/>
        <pc:sldMkLst>
          <pc:docMk/>
          <pc:sldMk cId="422899502" sldId="270"/>
        </pc:sldMkLst>
        <pc:spChg chg="add mod">
          <ac:chgData name="Sayali Kudale" userId="518aa9dc-970a-4a11-bbbb-0389490b6ea6" providerId="ADAL" clId="{FE3D6836-0521-BE4E-A87D-1C490FDE0128}" dt="2021-12-06T11:04:34.557" v="5380" actId="20577"/>
          <ac:spMkLst>
            <pc:docMk/>
            <pc:sldMk cId="422899502" sldId="270"/>
            <ac:spMk id="2" creationId="{7DB9E429-1DB4-1345-81E6-66EC75587AC6}"/>
          </ac:spMkLst>
        </pc:spChg>
        <pc:spChg chg="add mod">
          <ac:chgData name="Sayali Kudale" userId="518aa9dc-970a-4a11-bbbb-0389490b6ea6" providerId="ADAL" clId="{FE3D6836-0521-BE4E-A87D-1C490FDE0128}" dt="2021-12-06T09:00:01.694" v="2483" actId="20577"/>
          <ac:spMkLst>
            <pc:docMk/>
            <pc:sldMk cId="422899502" sldId="270"/>
            <ac:spMk id="7" creationId="{000C6E8D-E4B6-F246-8BAB-2FC927B7CE0D}"/>
          </ac:spMkLst>
        </pc:spChg>
        <pc:picChg chg="del mod">
          <ac:chgData name="Sayali Kudale" userId="518aa9dc-970a-4a11-bbbb-0389490b6ea6" providerId="ADAL" clId="{FE3D6836-0521-BE4E-A87D-1C490FDE0128}" dt="2021-12-06T08:59:52.788" v="2472" actId="478"/>
          <ac:picMkLst>
            <pc:docMk/>
            <pc:sldMk cId="422899502" sldId="270"/>
            <ac:picMk id="22" creationId="{CD92553F-605E-8742-A58A-9DAE19BF759B}"/>
          </ac:picMkLst>
        </pc:picChg>
      </pc:sldChg>
      <pc:sldChg chg="addSp delSp modSp mod">
        <pc:chgData name="Sayali Kudale" userId="518aa9dc-970a-4a11-bbbb-0389490b6ea6" providerId="ADAL" clId="{FE3D6836-0521-BE4E-A87D-1C490FDE0128}" dt="2021-12-07T01:16:44.121" v="9349" actId="20577"/>
        <pc:sldMkLst>
          <pc:docMk/>
          <pc:sldMk cId="3771271551" sldId="271"/>
        </pc:sldMkLst>
        <pc:spChg chg="add del mod">
          <ac:chgData name="Sayali Kudale" userId="518aa9dc-970a-4a11-bbbb-0389490b6ea6" providerId="ADAL" clId="{FE3D6836-0521-BE4E-A87D-1C490FDE0128}" dt="2021-12-06T09:33:57.710" v="3038" actId="478"/>
          <ac:spMkLst>
            <pc:docMk/>
            <pc:sldMk cId="3771271551" sldId="271"/>
            <ac:spMk id="2" creationId="{0BCDCCD1-BF00-AD47-84FC-6089B634921A}"/>
          </ac:spMkLst>
        </pc:spChg>
        <pc:spChg chg="add del mod">
          <ac:chgData name="Sayali Kudale" userId="518aa9dc-970a-4a11-bbbb-0389490b6ea6" providerId="ADAL" clId="{FE3D6836-0521-BE4E-A87D-1C490FDE0128}" dt="2021-12-06T10:34:41.464" v="4728"/>
          <ac:spMkLst>
            <pc:docMk/>
            <pc:sldMk cId="3771271551" sldId="271"/>
            <ac:spMk id="6" creationId="{9E974DD1-0F1C-4B42-B8DF-673100575404}"/>
          </ac:spMkLst>
        </pc:spChg>
        <pc:spChg chg="del">
          <ac:chgData name="Sayali Kudale" userId="518aa9dc-970a-4a11-bbbb-0389490b6ea6" providerId="ADAL" clId="{FE3D6836-0521-BE4E-A87D-1C490FDE0128}" dt="2021-12-06T09:32:43.553" v="3031" actId="478"/>
          <ac:spMkLst>
            <pc:docMk/>
            <pc:sldMk cId="3771271551" sldId="271"/>
            <ac:spMk id="22" creationId="{C553021C-F1B9-8B47-9AA5-6C1DCB92FF11}"/>
          </ac:spMkLst>
        </pc:spChg>
        <pc:spChg chg="del">
          <ac:chgData name="Sayali Kudale" userId="518aa9dc-970a-4a11-bbbb-0389490b6ea6" providerId="ADAL" clId="{FE3D6836-0521-BE4E-A87D-1C490FDE0128}" dt="2021-12-06T09:32:43.553" v="3031" actId="478"/>
          <ac:spMkLst>
            <pc:docMk/>
            <pc:sldMk cId="3771271551" sldId="271"/>
            <ac:spMk id="23" creationId="{6546C1B2-FFF9-FC4F-AF35-0604F4436420}"/>
          </ac:spMkLst>
        </pc:spChg>
        <pc:spChg chg="del">
          <ac:chgData name="Sayali Kudale" userId="518aa9dc-970a-4a11-bbbb-0389490b6ea6" providerId="ADAL" clId="{FE3D6836-0521-BE4E-A87D-1C490FDE0128}" dt="2021-12-06T09:32:38.432" v="3029" actId="478"/>
          <ac:spMkLst>
            <pc:docMk/>
            <pc:sldMk cId="3771271551" sldId="271"/>
            <ac:spMk id="24" creationId="{20521A38-8193-6946-8546-77B7DF3BE3D6}"/>
          </ac:spMkLst>
        </pc:spChg>
        <pc:spChg chg="del">
          <ac:chgData name="Sayali Kudale" userId="518aa9dc-970a-4a11-bbbb-0389490b6ea6" providerId="ADAL" clId="{FE3D6836-0521-BE4E-A87D-1C490FDE0128}" dt="2021-12-06T09:32:38.432" v="3029" actId="478"/>
          <ac:spMkLst>
            <pc:docMk/>
            <pc:sldMk cId="3771271551" sldId="271"/>
            <ac:spMk id="25" creationId="{A4059245-D6A3-824D-BAB1-0D5F1F6AE9DD}"/>
          </ac:spMkLst>
        </pc:spChg>
        <pc:spChg chg="del">
          <ac:chgData name="Sayali Kudale" userId="518aa9dc-970a-4a11-bbbb-0389490b6ea6" providerId="ADAL" clId="{FE3D6836-0521-BE4E-A87D-1C490FDE0128}" dt="2021-12-06T09:32:38.432" v="3029" actId="478"/>
          <ac:spMkLst>
            <pc:docMk/>
            <pc:sldMk cId="3771271551" sldId="271"/>
            <ac:spMk id="27" creationId="{2768445C-A8A7-374D-9DE3-473F1F1CA799}"/>
          </ac:spMkLst>
        </pc:spChg>
        <pc:spChg chg="del">
          <ac:chgData name="Sayali Kudale" userId="518aa9dc-970a-4a11-bbbb-0389490b6ea6" providerId="ADAL" clId="{FE3D6836-0521-BE4E-A87D-1C490FDE0128}" dt="2021-12-06T09:32:38.432" v="3029" actId="478"/>
          <ac:spMkLst>
            <pc:docMk/>
            <pc:sldMk cId="3771271551" sldId="271"/>
            <ac:spMk id="28" creationId="{6D67E084-72D6-4A48-BD8A-2E1C480F2A26}"/>
          </ac:spMkLst>
        </pc:spChg>
        <pc:spChg chg="del">
          <ac:chgData name="Sayali Kudale" userId="518aa9dc-970a-4a11-bbbb-0389490b6ea6" providerId="ADAL" clId="{FE3D6836-0521-BE4E-A87D-1C490FDE0128}" dt="2021-12-06T09:32:38.432" v="3029" actId="478"/>
          <ac:spMkLst>
            <pc:docMk/>
            <pc:sldMk cId="3771271551" sldId="271"/>
            <ac:spMk id="29" creationId="{CF4B9F7E-1E44-FE4A-AA4A-11E147A26AB4}"/>
          </ac:spMkLst>
        </pc:spChg>
        <pc:spChg chg="del">
          <ac:chgData name="Sayali Kudale" userId="518aa9dc-970a-4a11-bbbb-0389490b6ea6" providerId="ADAL" clId="{FE3D6836-0521-BE4E-A87D-1C490FDE0128}" dt="2021-12-06T09:32:38.432" v="3029" actId="478"/>
          <ac:spMkLst>
            <pc:docMk/>
            <pc:sldMk cId="3771271551" sldId="271"/>
            <ac:spMk id="30" creationId="{9E9149A7-7A22-B14E-A50E-D12812C2F44C}"/>
          </ac:spMkLst>
        </pc:spChg>
        <pc:spChg chg="mod">
          <ac:chgData name="Sayali Kudale" userId="518aa9dc-970a-4a11-bbbb-0389490b6ea6" providerId="ADAL" clId="{FE3D6836-0521-BE4E-A87D-1C490FDE0128}" dt="2021-12-07T01:16:44.121" v="9349" actId="20577"/>
          <ac:spMkLst>
            <pc:docMk/>
            <pc:sldMk cId="3771271551" sldId="271"/>
            <ac:spMk id="31" creationId="{610B445A-2761-4D42-8391-1072F2D409CF}"/>
          </ac:spMkLst>
        </pc:spChg>
        <pc:spChg chg="mod">
          <ac:chgData name="Sayali Kudale" userId="518aa9dc-970a-4a11-bbbb-0389490b6ea6" providerId="ADAL" clId="{FE3D6836-0521-BE4E-A87D-1C490FDE0128}" dt="2021-12-06T10:15:14.946" v="4062" actId="14100"/>
          <ac:spMkLst>
            <pc:docMk/>
            <pc:sldMk cId="3771271551" sldId="271"/>
            <ac:spMk id="32" creationId="{E9F717F1-70CB-1540-A8FD-5C28EAC41A7F}"/>
          </ac:spMkLst>
        </pc:spChg>
        <pc:spChg chg="del">
          <ac:chgData name="Sayali Kudale" userId="518aa9dc-970a-4a11-bbbb-0389490b6ea6" providerId="ADAL" clId="{FE3D6836-0521-BE4E-A87D-1C490FDE0128}" dt="2021-12-06T09:32:40.985" v="3030" actId="478"/>
          <ac:spMkLst>
            <pc:docMk/>
            <pc:sldMk cId="3771271551" sldId="271"/>
            <ac:spMk id="34" creationId="{C00186FC-5E91-C24B-B082-F70804C85BE4}"/>
          </ac:spMkLst>
        </pc:spChg>
        <pc:spChg chg="mod">
          <ac:chgData name="Sayali Kudale" userId="518aa9dc-970a-4a11-bbbb-0389490b6ea6" providerId="ADAL" clId="{FE3D6836-0521-BE4E-A87D-1C490FDE0128}" dt="2021-12-06T09:45:25.207" v="3301" actId="6549"/>
          <ac:spMkLst>
            <pc:docMk/>
            <pc:sldMk cId="3771271551" sldId="271"/>
            <ac:spMk id="36" creationId="{B2D0C48C-F957-4543-A5F3-AB458BEBC5A3}"/>
          </ac:spMkLst>
        </pc:spChg>
        <pc:spChg chg="mod">
          <ac:chgData name="Sayali Kudale" userId="518aa9dc-970a-4a11-bbbb-0389490b6ea6" providerId="ADAL" clId="{FE3D6836-0521-BE4E-A87D-1C490FDE0128}" dt="2021-12-06T10:02:37.086" v="3721" actId="21"/>
          <ac:spMkLst>
            <pc:docMk/>
            <pc:sldMk cId="3771271551" sldId="271"/>
            <ac:spMk id="37" creationId="{484E84D1-FEA7-E240-80D0-46FF6ECDC11E}"/>
          </ac:spMkLst>
        </pc:spChg>
        <pc:spChg chg="mod">
          <ac:chgData name="Sayali Kudale" userId="518aa9dc-970a-4a11-bbbb-0389490b6ea6" providerId="ADAL" clId="{FE3D6836-0521-BE4E-A87D-1C490FDE0128}" dt="2021-12-06T10:01:36.937" v="3713" actId="1076"/>
          <ac:spMkLst>
            <pc:docMk/>
            <pc:sldMk cId="3771271551" sldId="271"/>
            <ac:spMk id="39" creationId="{0C55293D-EA92-EE43-80D5-581770E61B57}"/>
          </ac:spMkLst>
        </pc:spChg>
        <pc:spChg chg="mod">
          <ac:chgData name="Sayali Kudale" userId="518aa9dc-970a-4a11-bbbb-0389490b6ea6" providerId="ADAL" clId="{FE3D6836-0521-BE4E-A87D-1C490FDE0128}" dt="2021-12-06T10:01:32.666" v="3712" actId="1076"/>
          <ac:spMkLst>
            <pc:docMk/>
            <pc:sldMk cId="3771271551" sldId="271"/>
            <ac:spMk id="40" creationId="{BF2E2E47-EC23-C543-8060-62DFA0307E05}"/>
          </ac:spMkLst>
        </pc:spChg>
        <pc:spChg chg="mod">
          <ac:chgData name="Sayali Kudale" userId="518aa9dc-970a-4a11-bbbb-0389490b6ea6" providerId="ADAL" clId="{FE3D6836-0521-BE4E-A87D-1C490FDE0128}" dt="2021-12-06T10:24:01.686" v="4439" actId="14100"/>
          <ac:spMkLst>
            <pc:docMk/>
            <pc:sldMk cId="3771271551" sldId="271"/>
            <ac:spMk id="42" creationId="{D4E04072-6AFC-4642-952B-CE3B2D3C20F8}"/>
          </ac:spMkLst>
        </pc:spChg>
        <pc:spChg chg="mod">
          <ac:chgData name="Sayali Kudale" userId="518aa9dc-970a-4a11-bbbb-0389490b6ea6" providerId="ADAL" clId="{FE3D6836-0521-BE4E-A87D-1C490FDE0128}" dt="2021-12-06T10:20:11.995" v="4178" actId="14100"/>
          <ac:spMkLst>
            <pc:docMk/>
            <pc:sldMk cId="3771271551" sldId="271"/>
            <ac:spMk id="43" creationId="{3EED0339-61EA-944D-83B9-086A2FB3639F}"/>
          </ac:spMkLst>
        </pc:spChg>
        <pc:spChg chg="add mod">
          <ac:chgData name="Sayali Kudale" userId="518aa9dc-970a-4a11-bbbb-0389490b6ea6" providerId="ADAL" clId="{FE3D6836-0521-BE4E-A87D-1C490FDE0128}" dt="2021-12-06T10:22:26.080" v="4399" actId="255"/>
          <ac:spMkLst>
            <pc:docMk/>
            <pc:sldMk cId="3771271551" sldId="271"/>
            <ac:spMk id="44" creationId="{645F24E6-F685-164A-A310-8125974B9EBB}"/>
          </ac:spMkLst>
        </pc:spChg>
        <pc:spChg chg="add mod">
          <ac:chgData name="Sayali Kudale" userId="518aa9dc-970a-4a11-bbbb-0389490b6ea6" providerId="ADAL" clId="{FE3D6836-0521-BE4E-A87D-1C490FDE0128}" dt="2021-12-06T10:06:20.012" v="3748" actId="121"/>
          <ac:spMkLst>
            <pc:docMk/>
            <pc:sldMk cId="3771271551" sldId="271"/>
            <ac:spMk id="45" creationId="{8D7B01E1-5FD6-BA42-9026-4585B7D1B432}"/>
          </ac:spMkLst>
        </pc:spChg>
        <pc:spChg chg="mod">
          <ac:chgData name="Sayali Kudale" userId="518aa9dc-970a-4a11-bbbb-0389490b6ea6" providerId="ADAL" clId="{FE3D6836-0521-BE4E-A87D-1C490FDE0128}" dt="2021-12-06T10:31:05.100" v="4703" actId="20577"/>
          <ac:spMkLst>
            <pc:docMk/>
            <pc:sldMk cId="3771271551" sldId="271"/>
            <ac:spMk id="47" creationId="{FF94A1A0-685B-BF44-A4D0-F00D5C3D0195}"/>
          </ac:spMkLst>
        </pc:spChg>
        <pc:spChg chg="mod">
          <ac:chgData name="Sayali Kudale" userId="518aa9dc-970a-4a11-bbbb-0389490b6ea6" providerId="ADAL" clId="{FE3D6836-0521-BE4E-A87D-1C490FDE0128}" dt="2021-12-06T10:27:25.761" v="4502" actId="20577"/>
          <ac:spMkLst>
            <pc:docMk/>
            <pc:sldMk cId="3771271551" sldId="271"/>
            <ac:spMk id="48" creationId="{3E868AC0-6068-9C42-9E04-9E4EA3F62DD0}"/>
          </ac:spMkLst>
        </pc:spChg>
        <pc:spChg chg="mod">
          <ac:chgData name="Sayali Kudale" userId="518aa9dc-970a-4a11-bbbb-0389490b6ea6" providerId="ADAL" clId="{FE3D6836-0521-BE4E-A87D-1C490FDE0128}" dt="2021-12-06T11:03:15.015" v="5363" actId="20577"/>
          <ac:spMkLst>
            <pc:docMk/>
            <pc:sldMk cId="3771271551" sldId="271"/>
            <ac:spMk id="50" creationId="{99C13AE5-322E-D246-AA00-F8A7CA382437}"/>
          </ac:spMkLst>
        </pc:spChg>
        <pc:spChg chg="mod">
          <ac:chgData name="Sayali Kudale" userId="518aa9dc-970a-4a11-bbbb-0389490b6ea6" providerId="ADAL" clId="{FE3D6836-0521-BE4E-A87D-1C490FDE0128}" dt="2021-12-06T10:35:34.948" v="4735" actId="20577"/>
          <ac:spMkLst>
            <pc:docMk/>
            <pc:sldMk cId="3771271551" sldId="271"/>
            <ac:spMk id="51" creationId="{33E65A95-6370-7F47-9690-6AC674D23123}"/>
          </ac:spMkLst>
        </pc:spChg>
        <pc:spChg chg="mod">
          <ac:chgData name="Sayali Kudale" userId="518aa9dc-970a-4a11-bbbb-0389490b6ea6" providerId="ADAL" clId="{FE3D6836-0521-BE4E-A87D-1C490FDE0128}" dt="2021-12-06T09:12:42.414" v="2538" actId="20577"/>
          <ac:spMkLst>
            <pc:docMk/>
            <pc:sldMk cId="3771271551" sldId="271"/>
            <ac:spMk id="137" creationId="{00000000-0000-0000-0000-000000000000}"/>
          </ac:spMkLst>
        </pc:spChg>
        <pc:spChg chg="del">
          <ac:chgData name="Sayali Kudale" userId="518aa9dc-970a-4a11-bbbb-0389490b6ea6" providerId="ADAL" clId="{FE3D6836-0521-BE4E-A87D-1C490FDE0128}" dt="2021-12-06T09:32:38.432" v="3029" actId="478"/>
          <ac:spMkLst>
            <pc:docMk/>
            <pc:sldMk cId="3771271551" sldId="271"/>
            <ac:spMk id="156" creationId="{00000000-0000-0000-0000-000000000000}"/>
          </ac:spMkLst>
        </pc:spChg>
        <pc:spChg chg="del">
          <ac:chgData name="Sayali Kudale" userId="518aa9dc-970a-4a11-bbbb-0389490b6ea6" providerId="ADAL" clId="{FE3D6836-0521-BE4E-A87D-1C490FDE0128}" dt="2021-12-06T09:32:38.432" v="3029" actId="478"/>
          <ac:spMkLst>
            <pc:docMk/>
            <pc:sldMk cId="3771271551" sldId="271"/>
            <ac:spMk id="157" creationId="{00000000-0000-0000-0000-000000000000}"/>
          </ac:spMkLst>
        </pc:spChg>
        <pc:spChg chg="del">
          <ac:chgData name="Sayali Kudale" userId="518aa9dc-970a-4a11-bbbb-0389490b6ea6" providerId="ADAL" clId="{FE3D6836-0521-BE4E-A87D-1C490FDE0128}" dt="2021-12-06T09:32:43.553" v="3031" actId="478"/>
          <ac:spMkLst>
            <pc:docMk/>
            <pc:sldMk cId="3771271551" sldId="271"/>
            <ac:spMk id="167" creationId="{00000000-0000-0000-0000-000000000000}"/>
          </ac:spMkLst>
        </pc:spChg>
        <pc:grpChg chg="add mod">
          <ac:chgData name="Sayali Kudale" userId="518aa9dc-970a-4a11-bbbb-0389490b6ea6" providerId="ADAL" clId="{FE3D6836-0521-BE4E-A87D-1C490FDE0128}" dt="2021-12-06T10:06:00.077" v="3743" actId="14100"/>
          <ac:grpSpMkLst>
            <pc:docMk/>
            <pc:sldMk cId="3771271551" sldId="271"/>
            <ac:grpSpMk id="26" creationId="{15873CA9-698A-604F-892B-E2B2468CB3E8}"/>
          </ac:grpSpMkLst>
        </pc:grpChg>
        <pc:grpChg chg="add mod">
          <ac:chgData name="Sayali Kudale" userId="518aa9dc-970a-4a11-bbbb-0389490b6ea6" providerId="ADAL" clId="{FE3D6836-0521-BE4E-A87D-1C490FDE0128}" dt="2021-12-06T10:02:32.357" v="3720" actId="14100"/>
          <ac:grpSpMkLst>
            <pc:docMk/>
            <pc:sldMk cId="3771271551" sldId="271"/>
            <ac:grpSpMk id="35" creationId="{5AEF58A1-0F9D-8448-BC40-3C1D7425C1A4}"/>
          </ac:grpSpMkLst>
        </pc:grpChg>
        <pc:grpChg chg="add mod">
          <ac:chgData name="Sayali Kudale" userId="518aa9dc-970a-4a11-bbbb-0389490b6ea6" providerId="ADAL" clId="{FE3D6836-0521-BE4E-A87D-1C490FDE0128}" dt="2021-12-06T10:24:45.205" v="4441" actId="1076"/>
          <ac:grpSpMkLst>
            <pc:docMk/>
            <pc:sldMk cId="3771271551" sldId="271"/>
            <ac:grpSpMk id="38" creationId="{4BB95ED0-0EDC-6A4C-93A1-182CDD985F41}"/>
          </ac:grpSpMkLst>
        </pc:grpChg>
        <pc:grpChg chg="add mod">
          <ac:chgData name="Sayali Kudale" userId="518aa9dc-970a-4a11-bbbb-0389490b6ea6" providerId="ADAL" clId="{FE3D6836-0521-BE4E-A87D-1C490FDE0128}" dt="2021-12-06T10:24:08.967" v="4440" actId="14100"/>
          <ac:grpSpMkLst>
            <pc:docMk/>
            <pc:sldMk cId="3771271551" sldId="271"/>
            <ac:grpSpMk id="41" creationId="{19EC9508-DB90-0743-92EA-C46BC20776FB}"/>
          </ac:grpSpMkLst>
        </pc:grpChg>
        <pc:grpChg chg="add mod">
          <ac:chgData name="Sayali Kudale" userId="518aa9dc-970a-4a11-bbbb-0389490b6ea6" providerId="ADAL" clId="{FE3D6836-0521-BE4E-A87D-1C490FDE0128}" dt="2021-12-06T10:25:13.115" v="4443" actId="1076"/>
          <ac:grpSpMkLst>
            <pc:docMk/>
            <pc:sldMk cId="3771271551" sldId="271"/>
            <ac:grpSpMk id="46" creationId="{039AA83B-D039-8942-9723-347136E33B6C}"/>
          </ac:grpSpMkLst>
        </pc:grpChg>
        <pc:grpChg chg="add mod">
          <ac:chgData name="Sayali Kudale" userId="518aa9dc-970a-4a11-bbbb-0389490b6ea6" providerId="ADAL" clId="{FE3D6836-0521-BE4E-A87D-1C490FDE0128}" dt="2021-12-06T10:34:40.281" v="4726" actId="1076"/>
          <ac:grpSpMkLst>
            <pc:docMk/>
            <pc:sldMk cId="3771271551" sldId="271"/>
            <ac:grpSpMk id="49" creationId="{3353091F-1DBE-984D-9C7E-58D6C226D72B}"/>
          </ac:grpSpMkLst>
        </pc:grpChg>
        <pc:graphicFrameChg chg="del mod modGraphic">
          <ac:chgData name="Sayali Kudale" userId="518aa9dc-970a-4a11-bbbb-0389490b6ea6" providerId="ADAL" clId="{FE3D6836-0521-BE4E-A87D-1C490FDE0128}" dt="2021-12-06T09:32:35.026" v="3028" actId="478"/>
          <ac:graphicFrameMkLst>
            <pc:docMk/>
            <pc:sldMk cId="3771271551" sldId="271"/>
            <ac:graphicFrameMk id="21" creationId="{E809DB57-1FC9-0E4B-A3FB-5D443015F3E5}"/>
          </ac:graphicFrameMkLst>
        </pc:graphicFrameChg>
        <pc:picChg chg="del">
          <ac:chgData name="Sayali Kudale" userId="518aa9dc-970a-4a11-bbbb-0389490b6ea6" providerId="ADAL" clId="{FE3D6836-0521-BE4E-A87D-1C490FDE0128}" dt="2021-12-06T09:32:40.985" v="3030" actId="478"/>
          <ac:picMkLst>
            <pc:docMk/>
            <pc:sldMk cId="3771271551" sldId="271"/>
            <ac:picMk id="3" creationId="{74447DBD-976C-8B48-AB10-11385D05D6B4}"/>
          </ac:picMkLst>
        </pc:picChg>
        <pc:picChg chg="del">
          <ac:chgData name="Sayali Kudale" userId="518aa9dc-970a-4a11-bbbb-0389490b6ea6" providerId="ADAL" clId="{FE3D6836-0521-BE4E-A87D-1C490FDE0128}" dt="2021-12-06T09:32:38.432" v="3029" actId="478"/>
          <ac:picMkLst>
            <pc:docMk/>
            <pc:sldMk cId="3771271551" sldId="271"/>
            <ac:picMk id="20" creationId="{3F9E67DD-B34A-B745-9F74-43B96758D24A}"/>
          </ac:picMkLst>
        </pc:picChg>
        <pc:picChg chg="del">
          <ac:chgData name="Sayali Kudale" userId="518aa9dc-970a-4a11-bbbb-0389490b6ea6" providerId="ADAL" clId="{FE3D6836-0521-BE4E-A87D-1C490FDE0128}" dt="2021-12-06T09:32:38.432" v="3029" actId="478"/>
          <ac:picMkLst>
            <pc:docMk/>
            <pc:sldMk cId="3771271551" sldId="271"/>
            <ac:picMk id="33" creationId="{BB91E5AC-7981-6949-86E3-8F725DC66C6D}"/>
          </ac:picMkLst>
        </pc:picChg>
      </pc:sldChg>
      <pc:sldChg chg="addSp delSp modSp mod">
        <pc:chgData name="Sayali Kudale" userId="518aa9dc-970a-4a11-bbbb-0389490b6ea6" providerId="ADAL" clId="{FE3D6836-0521-BE4E-A87D-1C490FDE0128}" dt="2021-12-07T01:25:18.084" v="9352" actId="1036"/>
        <pc:sldMkLst>
          <pc:docMk/>
          <pc:sldMk cId="2760312412" sldId="272"/>
        </pc:sldMkLst>
        <pc:spChg chg="mod">
          <ac:chgData name="Sayali Kudale" userId="518aa9dc-970a-4a11-bbbb-0389490b6ea6" providerId="ADAL" clId="{FE3D6836-0521-BE4E-A87D-1C490FDE0128}" dt="2021-12-06T03:01:47.414" v="86"/>
          <ac:spMkLst>
            <pc:docMk/>
            <pc:sldMk cId="2760312412" sldId="272"/>
            <ac:spMk id="137" creationId="{00000000-0000-0000-0000-000000000000}"/>
          </ac:spMkLst>
        </pc:spChg>
        <pc:picChg chg="add mod">
          <ac:chgData name="Sayali Kudale" userId="518aa9dc-970a-4a11-bbbb-0389490b6ea6" providerId="ADAL" clId="{FE3D6836-0521-BE4E-A87D-1C490FDE0128}" dt="2021-12-07T01:25:18.084" v="9352" actId="1036"/>
          <ac:picMkLst>
            <pc:docMk/>
            <pc:sldMk cId="2760312412" sldId="272"/>
            <ac:picMk id="3" creationId="{B63309C9-4FE2-ED4A-96D6-696D92ECC012}"/>
          </ac:picMkLst>
        </pc:picChg>
        <pc:picChg chg="del">
          <ac:chgData name="Sayali Kudale" userId="518aa9dc-970a-4a11-bbbb-0389490b6ea6" providerId="ADAL" clId="{FE3D6836-0521-BE4E-A87D-1C490FDE0128}" dt="2021-12-06T02:44:35.541" v="0" actId="478"/>
          <ac:picMkLst>
            <pc:docMk/>
            <pc:sldMk cId="2760312412" sldId="272"/>
            <ac:picMk id="6" creationId="{3E305B49-6271-0747-A5B7-313266285B71}"/>
          </ac:picMkLst>
        </pc:picChg>
      </pc:sldChg>
      <pc:sldChg chg="addSp delSp modSp del mod">
        <pc:chgData name="Sayali Kudale" userId="518aa9dc-970a-4a11-bbbb-0389490b6ea6" providerId="ADAL" clId="{FE3D6836-0521-BE4E-A87D-1C490FDE0128}" dt="2021-12-06T08:19:09.226" v="2031" actId="2696"/>
        <pc:sldMkLst>
          <pc:docMk/>
          <pc:sldMk cId="736364660" sldId="273"/>
        </pc:sldMkLst>
        <pc:spChg chg="add mod">
          <ac:chgData name="Sayali Kudale" userId="518aa9dc-970a-4a11-bbbb-0389490b6ea6" providerId="ADAL" clId="{FE3D6836-0521-BE4E-A87D-1C490FDE0128}" dt="2021-12-06T06:18:05.393" v="303" actId="478"/>
          <ac:spMkLst>
            <pc:docMk/>
            <pc:sldMk cId="736364660" sldId="273"/>
            <ac:spMk id="3" creationId="{4BCDDE8D-3264-724F-864B-26613A61F15C}"/>
          </ac:spMkLst>
        </pc:spChg>
        <pc:spChg chg="del">
          <ac:chgData name="Sayali Kudale" userId="518aa9dc-970a-4a11-bbbb-0389490b6ea6" providerId="ADAL" clId="{FE3D6836-0521-BE4E-A87D-1C490FDE0128}" dt="2021-12-06T06:18:11.081" v="304" actId="478"/>
          <ac:spMkLst>
            <pc:docMk/>
            <pc:sldMk cId="736364660" sldId="273"/>
            <ac:spMk id="6" creationId="{0FFE757B-A7DF-9E4D-8F52-75152329CB93}"/>
          </ac:spMkLst>
        </pc:spChg>
        <pc:spChg chg="mod">
          <ac:chgData name="Sayali Kudale" userId="518aa9dc-970a-4a11-bbbb-0389490b6ea6" providerId="ADAL" clId="{FE3D6836-0521-BE4E-A87D-1C490FDE0128}" dt="2021-12-06T06:18:25.469" v="308" actId="20577"/>
          <ac:spMkLst>
            <pc:docMk/>
            <pc:sldMk cId="736364660" sldId="273"/>
            <ac:spMk id="33" creationId="{0660952C-E05C-7249-B461-6E32984B2BDA}"/>
          </ac:spMkLst>
        </pc:spChg>
        <pc:spChg chg="del">
          <ac:chgData name="Sayali Kudale" userId="518aa9dc-970a-4a11-bbbb-0389490b6ea6" providerId="ADAL" clId="{FE3D6836-0521-BE4E-A87D-1C490FDE0128}" dt="2021-12-06T06:18:11.081" v="304" actId="478"/>
          <ac:spMkLst>
            <pc:docMk/>
            <pc:sldMk cId="736364660" sldId="273"/>
            <ac:spMk id="42" creationId="{43E87876-472D-A74C-A253-422A1006CCBF}"/>
          </ac:spMkLst>
        </pc:spChg>
        <pc:spChg chg="del">
          <ac:chgData name="Sayali Kudale" userId="518aa9dc-970a-4a11-bbbb-0389490b6ea6" providerId="ADAL" clId="{FE3D6836-0521-BE4E-A87D-1C490FDE0128}" dt="2021-12-06T06:18:11.081" v="304" actId="478"/>
          <ac:spMkLst>
            <pc:docMk/>
            <pc:sldMk cId="736364660" sldId="273"/>
            <ac:spMk id="43" creationId="{3351C275-BC2F-4248-8916-C905451465E1}"/>
          </ac:spMkLst>
        </pc:spChg>
        <pc:spChg chg="del mod">
          <ac:chgData name="Sayali Kudale" userId="518aa9dc-970a-4a11-bbbb-0389490b6ea6" providerId="ADAL" clId="{FE3D6836-0521-BE4E-A87D-1C490FDE0128}" dt="2021-12-06T06:18:05.393" v="303" actId="478"/>
          <ac:spMkLst>
            <pc:docMk/>
            <pc:sldMk cId="736364660" sldId="273"/>
            <ac:spMk id="137" creationId="{00000000-0000-0000-0000-000000000000}"/>
          </ac:spMkLst>
        </pc:spChg>
        <pc:spChg chg="del">
          <ac:chgData name="Sayali Kudale" userId="518aa9dc-970a-4a11-bbbb-0389490b6ea6" providerId="ADAL" clId="{FE3D6836-0521-BE4E-A87D-1C490FDE0128}" dt="2021-12-06T06:18:11.081" v="304" actId="478"/>
          <ac:spMkLst>
            <pc:docMk/>
            <pc:sldMk cId="736364660" sldId="273"/>
            <ac:spMk id="155" creationId="{00000000-0000-0000-0000-000000000000}"/>
          </ac:spMkLst>
        </pc:spChg>
        <pc:spChg chg="del">
          <ac:chgData name="Sayali Kudale" userId="518aa9dc-970a-4a11-bbbb-0389490b6ea6" providerId="ADAL" clId="{FE3D6836-0521-BE4E-A87D-1C490FDE0128}" dt="2021-12-06T06:18:11.081" v="304" actId="478"/>
          <ac:spMkLst>
            <pc:docMk/>
            <pc:sldMk cId="736364660" sldId="273"/>
            <ac:spMk id="156" creationId="{00000000-0000-0000-0000-000000000000}"/>
          </ac:spMkLst>
        </pc:spChg>
        <pc:spChg chg="del">
          <ac:chgData name="Sayali Kudale" userId="518aa9dc-970a-4a11-bbbb-0389490b6ea6" providerId="ADAL" clId="{FE3D6836-0521-BE4E-A87D-1C490FDE0128}" dt="2021-12-06T06:18:11.081" v="304" actId="478"/>
          <ac:spMkLst>
            <pc:docMk/>
            <pc:sldMk cId="736364660" sldId="273"/>
            <ac:spMk id="157" creationId="{00000000-0000-0000-0000-000000000000}"/>
          </ac:spMkLst>
        </pc:spChg>
        <pc:spChg chg="del">
          <ac:chgData name="Sayali Kudale" userId="518aa9dc-970a-4a11-bbbb-0389490b6ea6" providerId="ADAL" clId="{FE3D6836-0521-BE4E-A87D-1C490FDE0128}" dt="2021-12-06T06:18:11.081" v="304" actId="478"/>
          <ac:spMkLst>
            <pc:docMk/>
            <pc:sldMk cId="736364660" sldId="273"/>
            <ac:spMk id="167" creationId="{00000000-0000-0000-0000-000000000000}"/>
          </ac:spMkLst>
        </pc:spChg>
        <pc:grpChg chg="del">
          <ac:chgData name="Sayali Kudale" userId="518aa9dc-970a-4a11-bbbb-0389490b6ea6" providerId="ADAL" clId="{FE3D6836-0521-BE4E-A87D-1C490FDE0128}" dt="2021-12-06T06:18:35.888" v="310" actId="478"/>
          <ac:grpSpMkLst>
            <pc:docMk/>
            <pc:sldMk cId="736364660" sldId="273"/>
            <ac:grpSpMk id="15" creationId="{68FAF556-6623-1349-AB77-B5E3B3DAC8E7}"/>
          </ac:grpSpMkLst>
        </pc:grpChg>
        <pc:grpChg chg="del">
          <ac:chgData name="Sayali Kudale" userId="518aa9dc-970a-4a11-bbbb-0389490b6ea6" providerId="ADAL" clId="{FE3D6836-0521-BE4E-A87D-1C490FDE0128}" dt="2021-12-06T06:18:40.697" v="311" actId="478"/>
          <ac:grpSpMkLst>
            <pc:docMk/>
            <pc:sldMk cId="736364660" sldId="273"/>
            <ac:grpSpMk id="23" creationId="{C596DFFB-6BE9-4A41-9AAA-1E3A67920768}"/>
          </ac:grpSpMkLst>
        </pc:grpChg>
        <pc:grpChg chg="del">
          <ac:chgData name="Sayali Kudale" userId="518aa9dc-970a-4a11-bbbb-0389490b6ea6" providerId="ADAL" clId="{FE3D6836-0521-BE4E-A87D-1C490FDE0128}" dt="2021-12-06T06:18:23.909" v="307" actId="478"/>
          <ac:grpSpMkLst>
            <pc:docMk/>
            <pc:sldMk cId="736364660" sldId="273"/>
            <ac:grpSpMk id="26" creationId="{953BF887-A304-7345-BC69-E721E33CC89B}"/>
          </ac:grpSpMkLst>
        </pc:grpChg>
        <pc:grpChg chg="del">
          <ac:chgData name="Sayali Kudale" userId="518aa9dc-970a-4a11-bbbb-0389490b6ea6" providerId="ADAL" clId="{FE3D6836-0521-BE4E-A87D-1C490FDE0128}" dt="2021-12-06T06:18:14.895" v="305" actId="478"/>
          <ac:grpSpMkLst>
            <pc:docMk/>
            <pc:sldMk cId="736364660" sldId="273"/>
            <ac:grpSpMk id="29" creationId="{6CE6FCE1-9354-A44F-AC32-E98610E6BD5D}"/>
          </ac:grpSpMkLst>
        </pc:grpChg>
        <pc:grpChg chg="del">
          <ac:chgData name="Sayali Kudale" userId="518aa9dc-970a-4a11-bbbb-0389490b6ea6" providerId="ADAL" clId="{FE3D6836-0521-BE4E-A87D-1C490FDE0128}" dt="2021-12-06T06:18:29.981" v="309" actId="478"/>
          <ac:grpSpMkLst>
            <pc:docMk/>
            <pc:sldMk cId="736364660" sldId="273"/>
            <ac:grpSpMk id="32" creationId="{B36951A1-455B-8342-BB71-A3160EF10BCC}"/>
          </ac:grpSpMkLst>
        </pc:grpChg>
        <pc:grpChg chg="del">
          <ac:chgData name="Sayali Kudale" userId="518aa9dc-970a-4a11-bbbb-0389490b6ea6" providerId="ADAL" clId="{FE3D6836-0521-BE4E-A87D-1C490FDE0128}" dt="2021-12-06T06:18:14.895" v="305" actId="478"/>
          <ac:grpSpMkLst>
            <pc:docMk/>
            <pc:sldMk cId="736364660" sldId="273"/>
            <ac:grpSpMk id="35" creationId="{2D7A3FF7-4EB5-254D-ABCD-59592D53D56F}"/>
          </ac:grpSpMkLst>
        </pc:grpChg>
        <pc:grpChg chg="del">
          <ac:chgData name="Sayali Kudale" userId="518aa9dc-970a-4a11-bbbb-0389490b6ea6" providerId="ADAL" clId="{FE3D6836-0521-BE4E-A87D-1C490FDE0128}" dt="2021-12-06T06:18:21.553" v="306" actId="478"/>
          <ac:grpSpMkLst>
            <pc:docMk/>
            <pc:sldMk cId="736364660" sldId="273"/>
            <ac:grpSpMk id="38" creationId="{D19AFF07-A537-8D46-89A3-B6AD73B4CEA2}"/>
          </ac:grpSpMkLst>
        </pc:grpChg>
      </pc:sldChg>
      <pc:sldChg chg="addSp delSp modSp add mod">
        <pc:chgData name="Sayali Kudale" userId="518aa9dc-970a-4a11-bbbb-0389490b6ea6" providerId="ADAL" clId="{FE3D6836-0521-BE4E-A87D-1C490FDE0128}" dt="2021-12-06T21:26:12.756" v="9335" actId="20577"/>
        <pc:sldMkLst>
          <pc:docMk/>
          <pc:sldMk cId="3944223800" sldId="274"/>
        </pc:sldMkLst>
        <pc:spChg chg="add del mod">
          <ac:chgData name="Sayali Kudale" userId="518aa9dc-970a-4a11-bbbb-0389490b6ea6" providerId="ADAL" clId="{FE3D6836-0521-BE4E-A87D-1C490FDE0128}" dt="2021-12-06T09:16:21.933" v="2563"/>
          <ac:spMkLst>
            <pc:docMk/>
            <pc:sldMk cId="3944223800" sldId="274"/>
            <ac:spMk id="2" creationId="{F818010A-5C5F-F146-ACC7-BF7A7A6E95A4}"/>
          </ac:spMkLst>
        </pc:spChg>
        <pc:spChg chg="add del mod">
          <ac:chgData name="Sayali Kudale" userId="518aa9dc-970a-4a11-bbbb-0389490b6ea6" providerId="ADAL" clId="{FE3D6836-0521-BE4E-A87D-1C490FDE0128}" dt="2021-12-06T09:16:22.695" v="2565"/>
          <ac:spMkLst>
            <pc:docMk/>
            <pc:sldMk cId="3944223800" sldId="274"/>
            <ac:spMk id="3" creationId="{5D580EEB-E881-0E46-A1C8-4C1BD9E35875}"/>
          </ac:spMkLst>
        </pc:spChg>
        <pc:spChg chg="add mod">
          <ac:chgData name="Sayali Kudale" userId="518aa9dc-970a-4a11-bbbb-0389490b6ea6" providerId="ADAL" clId="{FE3D6836-0521-BE4E-A87D-1C490FDE0128}" dt="2021-12-06T20:32:49.214" v="9308" actId="1076"/>
          <ac:spMkLst>
            <pc:docMk/>
            <pc:sldMk cId="3944223800" sldId="274"/>
            <ac:spMk id="5" creationId="{05952F68-2358-A646-A154-5E3DDC33F86C}"/>
          </ac:spMkLst>
        </pc:spChg>
        <pc:spChg chg="add del mod">
          <ac:chgData name="Sayali Kudale" userId="518aa9dc-970a-4a11-bbbb-0389490b6ea6" providerId="ADAL" clId="{FE3D6836-0521-BE4E-A87D-1C490FDE0128}" dt="2021-12-06T07:43:08.883" v="789"/>
          <ac:spMkLst>
            <pc:docMk/>
            <pc:sldMk cId="3944223800" sldId="274"/>
            <ac:spMk id="7" creationId="{C238E13C-054C-6848-B641-1FEB27BA0561}"/>
          </ac:spMkLst>
        </pc:spChg>
        <pc:spChg chg="add del mod">
          <ac:chgData name="Sayali Kudale" userId="518aa9dc-970a-4a11-bbbb-0389490b6ea6" providerId="ADAL" clId="{FE3D6836-0521-BE4E-A87D-1C490FDE0128}" dt="2021-12-06T07:45:02.790" v="960"/>
          <ac:spMkLst>
            <pc:docMk/>
            <pc:sldMk cId="3944223800" sldId="274"/>
            <ac:spMk id="8" creationId="{1AF3DCE5-4182-EE48-90C8-D203F44C09AD}"/>
          </ac:spMkLst>
        </pc:spChg>
        <pc:spChg chg="add mod">
          <ac:chgData name="Sayali Kudale" userId="518aa9dc-970a-4a11-bbbb-0389490b6ea6" providerId="ADAL" clId="{FE3D6836-0521-BE4E-A87D-1C490FDE0128}" dt="2021-12-06T21:25:56.924" v="9331" actId="20577"/>
          <ac:spMkLst>
            <pc:docMk/>
            <pc:sldMk cId="3944223800" sldId="274"/>
            <ac:spMk id="9" creationId="{132163E4-E71F-4D4F-A530-F65F68008357}"/>
          </ac:spMkLst>
        </pc:spChg>
        <pc:spChg chg="add del mod">
          <ac:chgData name="Sayali Kudale" userId="518aa9dc-970a-4a11-bbbb-0389490b6ea6" providerId="ADAL" clId="{FE3D6836-0521-BE4E-A87D-1C490FDE0128}" dt="2021-12-06T07:45:01.238" v="956"/>
          <ac:spMkLst>
            <pc:docMk/>
            <pc:sldMk cId="3944223800" sldId="274"/>
            <ac:spMk id="10" creationId="{673CB79B-596F-4F4B-B1A3-E2D42E7B0A45}"/>
          </ac:spMkLst>
        </pc:spChg>
        <pc:spChg chg="add del mod">
          <ac:chgData name="Sayali Kudale" userId="518aa9dc-970a-4a11-bbbb-0389490b6ea6" providerId="ADAL" clId="{FE3D6836-0521-BE4E-A87D-1C490FDE0128}" dt="2021-12-06T07:45:02.787" v="958"/>
          <ac:spMkLst>
            <pc:docMk/>
            <pc:sldMk cId="3944223800" sldId="274"/>
            <ac:spMk id="11" creationId="{0F1481FE-EE0F-8142-AB10-5CC2D34A9EC2}"/>
          </ac:spMkLst>
        </pc:spChg>
        <pc:spChg chg="add mod">
          <ac:chgData name="Sayali Kudale" userId="518aa9dc-970a-4a11-bbbb-0389490b6ea6" providerId="ADAL" clId="{FE3D6836-0521-BE4E-A87D-1C490FDE0128}" dt="2021-12-06T21:25:50.219" v="9325" actId="20577"/>
          <ac:spMkLst>
            <pc:docMk/>
            <pc:sldMk cId="3944223800" sldId="274"/>
            <ac:spMk id="12" creationId="{4D0B1486-9901-9F48-BAB3-EB9B302C1BE8}"/>
          </ac:spMkLst>
        </pc:spChg>
        <pc:spChg chg="add del mod">
          <ac:chgData name="Sayali Kudale" userId="518aa9dc-970a-4a11-bbbb-0389490b6ea6" providerId="ADAL" clId="{FE3D6836-0521-BE4E-A87D-1C490FDE0128}" dt="2021-12-06T07:47:18.810" v="1121"/>
          <ac:spMkLst>
            <pc:docMk/>
            <pc:sldMk cId="3944223800" sldId="274"/>
            <ac:spMk id="13" creationId="{13C4EE35-F719-5044-912D-83CC984E47FF}"/>
          </ac:spMkLst>
        </pc:spChg>
        <pc:spChg chg="add del mod">
          <ac:chgData name="Sayali Kudale" userId="518aa9dc-970a-4a11-bbbb-0389490b6ea6" providerId="ADAL" clId="{FE3D6836-0521-BE4E-A87D-1C490FDE0128}" dt="2021-12-06T07:46:27.462" v="1109"/>
          <ac:spMkLst>
            <pc:docMk/>
            <pc:sldMk cId="3944223800" sldId="274"/>
            <ac:spMk id="14" creationId="{CAEDB831-FD38-124C-B8E9-9EF8F2ED6457}"/>
          </ac:spMkLst>
        </pc:spChg>
        <pc:spChg chg="add del mod">
          <ac:chgData name="Sayali Kudale" userId="518aa9dc-970a-4a11-bbbb-0389490b6ea6" providerId="ADAL" clId="{FE3D6836-0521-BE4E-A87D-1C490FDE0128}" dt="2021-12-06T07:47:34.187" v="1125"/>
          <ac:spMkLst>
            <pc:docMk/>
            <pc:sldMk cId="3944223800" sldId="274"/>
            <ac:spMk id="15" creationId="{71AA8E5F-91E4-D34F-8EE5-948A53F83AC4}"/>
          </ac:spMkLst>
        </pc:spChg>
        <pc:spChg chg="add del mod">
          <ac:chgData name="Sayali Kudale" userId="518aa9dc-970a-4a11-bbbb-0389490b6ea6" providerId="ADAL" clId="{FE3D6836-0521-BE4E-A87D-1C490FDE0128}" dt="2021-12-06T07:47:18.808" v="1119"/>
          <ac:spMkLst>
            <pc:docMk/>
            <pc:sldMk cId="3944223800" sldId="274"/>
            <ac:spMk id="19" creationId="{4FB9D462-E12C-0E4E-BBA3-4DA8172D8424}"/>
          </ac:spMkLst>
        </pc:spChg>
        <pc:spChg chg="add mod">
          <ac:chgData name="Sayali Kudale" userId="518aa9dc-970a-4a11-bbbb-0389490b6ea6" providerId="ADAL" clId="{FE3D6836-0521-BE4E-A87D-1C490FDE0128}" dt="2021-12-06T19:49:46.295" v="7911" actId="1076"/>
          <ac:spMkLst>
            <pc:docMk/>
            <pc:sldMk cId="3944223800" sldId="274"/>
            <ac:spMk id="19" creationId="{916DFDBF-101B-9046-9B28-8792D1DC7F3E}"/>
          </ac:spMkLst>
        </pc:spChg>
        <pc:spChg chg="add mod">
          <ac:chgData name="Sayali Kudale" userId="518aa9dc-970a-4a11-bbbb-0389490b6ea6" providerId="ADAL" clId="{FE3D6836-0521-BE4E-A87D-1C490FDE0128}" dt="2021-12-06T19:50:07.638" v="7917" actId="1076"/>
          <ac:spMkLst>
            <pc:docMk/>
            <pc:sldMk cId="3944223800" sldId="274"/>
            <ac:spMk id="20" creationId="{9FEDF42C-53BC-8447-9842-3223F6F12C6D}"/>
          </ac:spMkLst>
        </pc:spChg>
        <pc:spChg chg="add mod">
          <ac:chgData name="Sayali Kudale" userId="518aa9dc-970a-4a11-bbbb-0389490b6ea6" providerId="ADAL" clId="{FE3D6836-0521-BE4E-A87D-1C490FDE0128}" dt="2021-12-06T19:50:04.022" v="7916" actId="1076"/>
          <ac:spMkLst>
            <pc:docMk/>
            <pc:sldMk cId="3944223800" sldId="274"/>
            <ac:spMk id="21" creationId="{EC8550A6-D293-994D-A590-A712F60354C9}"/>
          </ac:spMkLst>
        </pc:spChg>
        <pc:spChg chg="add mod">
          <ac:chgData name="Sayali Kudale" userId="518aa9dc-970a-4a11-bbbb-0389490b6ea6" providerId="ADAL" clId="{FE3D6836-0521-BE4E-A87D-1C490FDE0128}" dt="2021-12-06T21:26:12.756" v="9335" actId="20577"/>
          <ac:spMkLst>
            <pc:docMk/>
            <pc:sldMk cId="3944223800" sldId="274"/>
            <ac:spMk id="23" creationId="{F4E98B94-DF27-D849-A944-71E348C82EF8}"/>
          </ac:spMkLst>
        </pc:spChg>
        <pc:spChg chg="mod">
          <ac:chgData name="Sayali Kudale" userId="518aa9dc-970a-4a11-bbbb-0389490b6ea6" providerId="ADAL" clId="{FE3D6836-0521-BE4E-A87D-1C490FDE0128}" dt="2021-12-06T08:05:05.112" v="1557" actId="1076"/>
          <ac:spMkLst>
            <pc:docMk/>
            <pc:sldMk cId="3944223800" sldId="274"/>
            <ac:spMk id="137" creationId="{00000000-0000-0000-0000-000000000000}"/>
          </ac:spMkLst>
        </pc:spChg>
        <pc:picChg chg="del">
          <ac:chgData name="Sayali Kudale" userId="518aa9dc-970a-4a11-bbbb-0389490b6ea6" providerId="ADAL" clId="{FE3D6836-0521-BE4E-A87D-1C490FDE0128}" dt="2021-12-06T02:49:56.826" v="29" actId="478"/>
          <ac:picMkLst>
            <pc:docMk/>
            <pc:sldMk cId="3944223800" sldId="274"/>
            <ac:picMk id="3" creationId="{B63309C9-4FE2-ED4A-96D6-696D92ECC012}"/>
          </ac:picMkLst>
        </pc:picChg>
        <pc:picChg chg="add del mod">
          <ac:chgData name="Sayali Kudale" userId="518aa9dc-970a-4a11-bbbb-0389490b6ea6" providerId="ADAL" clId="{FE3D6836-0521-BE4E-A87D-1C490FDE0128}" dt="2021-12-06T07:39:03.669" v="743" actId="478"/>
          <ac:picMkLst>
            <pc:docMk/>
            <pc:sldMk cId="3944223800" sldId="274"/>
            <ac:picMk id="3" creationId="{E96E34CA-C483-5A46-8847-A2A10D52F0A3}"/>
          </ac:picMkLst>
        </pc:picChg>
        <pc:picChg chg="add del mod">
          <ac:chgData name="Sayali Kudale" userId="518aa9dc-970a-4a11-bbbb-0389490b6ea6" providerId="ADAL" clId="{FE3D6836-0521-BE4E-A87D-1C490FDE0128}" dt="2021-12-06T07:39:01.450" v="742" actId="478"/>
          <ac:picMkLst>
            <pc:docMk/>
            <pc:sldMk cId="3944223800" sldId="274"/>
            <ac:picMk id="4" creationId="{B56A4831-C784-FB48-98BB-E2C85D791260}"/>
          </ac:picMkLst>
        </pc:picChg>
        <pc:picChg chg="add mod">
          <ac:chgData name="Sayali Kudale" userId="518aa9dc-970a-4a11-bbbb-0389490b6ea6" providerId="ADAL" clId="{FE3D6836-0521-BE4E-A87D-1C490FDE0128}" dt="2021-12-06T19:49:50.137" v="7912" actId="1076"/>
          <ac:picMkLst>
            <pc:docMk/>
            <pc:sldMk cId="3944223800" sldId="274"/>
            <ac:picMk id="4" creationId="{F51EE080-853D-DB46-9180-06F639E73662}"/>
          </ac:picMkLst>
        </pc:picChg>
        <pc:picChg chg="add del mod">
          <ac:chgData name="Sayali Kudale" userId="518aa9dc-970a-4a11-bbbb-0389490b6ea6" providerId="ADAL" clId="{FE3D6836-0521-BE4E-A87D-1C490FDE0128}" dt="2021-12-06T09:16:07.912" v="2544" actId="478"/>
          <ac:picMkLst>
            <pc:docMk/>
            <pc:sldMk cId="3944223800" sldId="274"/>
            <ac:picMk id="6" creationId="{16B5065F-6081-2148-8E60-C850AD8AD52F}"/>
          </ac:picMkLst>
        </pc:picChg>
        <pc:picChg chg="add mod">
          <ac:chgData name="Sayali Kudale" userId="518aa9dc-970a-4a11-bbbb-0389490b6ea6" providerId="ADAL" clId="{FE3D6836-0521-BE4E-A87D-1C490FDE0128}" dt="2021-12-06T19:50:00.958" v="7915" actId="1076"/>
          <ac:picMkLst>
            <pc:docMk/>
            <pc:sldMk cId="3944223800" sldId="274"/>
            <ac:picMk id="7" creationId="{42E926DA-040A-C743-B7D3-C611ED507E01}"/>
          </ac:picMkLst>
        </pc:picChg>
        <pc:picChg chg="add mod">
          <ac:chgData name="Sayali Kudale" userId="518aa9dc-970a-4a11-bbbb-0389490b6ea6" providerId="ADAL" clId="{FE3D6836-0521-BE4E-A87D-1C490FDE0128}" dt="2021-12-06T19:49:28.370" v="7907" actId="1076"/>
          <ac:picMkLst>
            <pc:docMk/>
            <pc:sldMk cId="3944223800" sldId="274"/>
            <ac:picMk id="8" creationId="{A31EC3AD-32EE-5745-8808-4A5D3A51371B}"/>
          </ac:picMkLst>
        </pc:picChg>
        <pc:picChg chg="add del mod">
          <ac:chgData name="Sayali Kudale" userId="518aa9dc-970a-4a11-bbbb-0389490b6ea6" providerId="ADAL" clId="{FE3D6836-0521-BE4E-A87D-1C490FDE0128}" dt="2021-12-06T09:22:49.858" v="2582" actId="478"/>
          <ac:picMkLst>
            <pc:docMk/>
            <pc:sldMk cId="3944223800" sldId="274"/>
            <ac:picMk id="10" creationId="{28952C51-7BD4-AA40-926B-4B2D5E5393FD}"/>
          </ac:picMkLst>
        </pc:picChg>
        <pc:picChg chg="add mod">
          <ac:chgData name="Sayali Kudale" userId="518aa9dc-970a-4a11-bbbb-0389490b6ea6" providerId="ADAL" clId="{FE3D6836-0521-BE4E-A87D-1C490FDE0128}" dt="2021-12-06T19:49:42.748" v="7910" actId="14100"/>
          <ac:picMkLst>
            <pc:docMk/>
            <pc:sldMk cId="3944223800" sldId="274"/>
            <ac:picMk id="11" creationId="{7DCC1DE1-5979-EA45-9FC4-E022F634E524}"/>
          </ac:picMkLst>
        </pc:picChg>
        <pc:picChg chg="add del mod">
          <ac:chgData name="Sayali Kudale" userId="518aa9dc-970a-4a11-bbbb-0389490b6ea6" providerId="ADAL" clId="{FE3D6836-0521-BE4E-A87D-1C490FDE0128}" dt="2021-12-06T07:40:57.738" v="778" actId="478"/>
          <ac:picMkLst>
            <pc:docMk/>
            <pc:sldMk cId="3944223800" sldId="274"/>
            <ac:picMk id="12" creationId="{9BDC4044-FD0D-6F4F-973D-F87424F459F3}"/>
          </ac:picMkLst>
        </pc:picChg>
        <pc:picChg chg="add del">
          <ac:chgData name="Sayali Kudale" userId="518aa9dc-970a-4a11-bbbb-0389490b6ea6" providerId="ADAL" clId="{FE3D6836-0521-BE4E-A87D-1C490FDE0128}" dt="2021-12-06T09:25:40.092" v="2627"/>
          <ac:picMkLst>
            <pc:docMk/>
            <pc:sldMk cId="3944223800" sldId="274"/>
            <ac:picMk id="13" creationId="{4BB6F99F-2558-144F-9917-DB08D16207B0}"/>
          </ac:picMkLst>
        </pc:picChg>
      </pc:sldChg>
      <pc:sldChg chg="addSp delSp modSp add mod">
        <pc:chgData name="Sayali Kudale" userId="518aa9dc-970a-4a11-bbbb-0389490b6ea6" providerId="ADAL" clId="{FE3D6836-0521-BE4E-A87D-1C490FDE0128}" dt="2021-12-07T01:34:19.525" v="9354" actId="1036"/>
        <pc:sldMkLst>
          <pc:docMk/>
          <pc:sldMk cId="2543328927" sldId="275"/>
        </pc:sldMkLst>
        <pc:spChg chg="add del mod">
          <ac:chgData name="Sayali Kudale" userId="518aa9dc-970a-4a11-bbbb-0389490b6ea6" providerId="ADAL" clId="{FE3D6836-0521-BE4E-A87D-1C490FDE0128}" dt="2021-12-06T08:53:44.565" v="2292"/>
          <ac:spMkLst>
            <pc:docMk/>
            <pc:sldMk cId="2543328927" sldId="275"/>
            <ac:spMk id="2" creationId="{AB9743DE-FF3B-8947-91B0-6E834CE2118D}"/>
          </ac:spMkLst>
        </pc:spChg>
        <pc:spChg chg="add del mod">
          <ac:chgData name="Sayali Kudale" userId="518aa9dc-970a-4a11-bbbb-0389490b6ea6" providerId="ADAL" clId="{FE3D6836-0521-BE4E-A87D-1C490FDE0128}" dt="2021-12-06T08:53:08.970" v="2253"/>
          <ac:spMkLst>
            <pc:docMk/>
            <pc:sldMk cId="2543328927" sldId="275"/>
            <ac:spMk id="3" creationId="{26399226-3DD5-A14B-87B6-C314B4DE9E18}"/>
          </ac:spMkLst>
        </pc:spChg>
        <pc:spChg chg="add mod">
          <ac:chgData name="Sayali Kudale" userId="518aa9dc-970a-4a11-bbbb-0389490b6ea6" providerId="ADAL" clId="{FE3D6836-0521-BE4E-A87D-1C490FDE0128}" dt="2021-12-06T20:30:34.369" v="9303" actId="255"/>
          <ac:spMkLst>
            <pc:docMk/>
            <pc:sldMk cId="2543328927" sldId="275"/>
            <ac:spMk id="4" creationId="{E1A8DE8C-8FCA-8140-A8CC-F00C551EE6CB}"/>
          </ac:spMkLst>
        </pc:spChg>
        <pc:spChg chg="add mod">
          <ac:chgData name="Sayali Kudale" userId="518aa9dc-970a-4a11-bbbb-0389490b6ea6" providerId="ADAL" clId="{FE3D6836-0521-BE4E-A87D-1C490FDE0128}" dt="2021-12-06T20:30:43.672" v="9304" actId="1076"/>
          <ac:spMkLst>
            <pc:docMk/>
            <pc:sldMk cId="2543328927" sldId="275"/>
            <ac:spMk id="9" creationId="{FE00B24B-9C95-EA48-AF18-D9CA76B38788}"/>
          </ac:spMkLst>
        </pc:spChg>
        <pc:spChg chg="add del mod">
          <ac:chgData name="Sayali Kudale" userId="518aa9dc-970a-4a11-bbbb-0389490b6ea6" providerId="ADAL" clId="{FE3D6836-0521-BE4E-A87D-1C490FDE0128}" dt="2021-12-06T08:49:00.174" v="2058"/>
          <ac:spMkLst>
            <pc:docMk/>
            <pc:sldMk cId="2543328927" sldId="275"/>
            <ac:spMk id="10" creationId="{A2A510AC-C279-5948-92DC-9CFAFEF0B0E6}"/>
          </ac:spMkLst>
        </pc:spChg>
        <pc:spChg chg="mod">
          <ac:chgData name="Sayali Kudale" userId="518aa9dc-970a-4a11-bbbb-0389490b6ea6" providerId="ADAL" clId="{FE3D6836-0521-BE4E-A87D-1C490FDE0128}" dt="2021-12-06T03:14:42.289" v="175"/>
          <ac:spMkLst>
            <pc:docMk/>
            <pc:sldMk cId="2543328927" sldId="275"/>
            <ac:spMk id="137" creationId="{00000000-0000-0000-0000-000000000000}"/>
          </ac:spMkLst>
        </pc:spChg>
        <pc:picChg chg="add del mod">
          <ac:chgData name="Sayali Kudale" userId="518aa9dc-970a-4a11-bbbb-0389490b6ea6" providerId="ADAL" clId="{FE3D6836-0521-BE4E-A87D-1C490FDE0128}" dt="2021-12-06T03:15:17.159" v="177" actId="478"/>
          <ac:picMkLst>
            <pc:docMk/>
            <pc:sldMk cId="2543328927" sldId="275"/>
            <ac:picMk id="3" creationId="{8934D8F4-91F1-404F-B101-3C4A37A8CDDA}"/>
          </ac:picMkLst>
        </pc:picChg>
        <pc:picChg chg="add mod">
          <ac:chgData name="Sayali Kudale" userId="518aa9dc-970a-4a11-bbbb-0389490b6ea6" providerId="ADAL" clId="{FE3D6836-0521-BE4E-A87D-1C490FDE0128}" dt="2021-12-07T01:34:19.525" v="9354" actId="1036"/>
          <ac:picMkLst>
            <pc:docMk/>
            <pc:sldMk cId="2543328927" sldId="275"/>
            <ac:picMk id="5" creationId="{CBAE4D43-9B92-AF48-A8C8-CBA75AE0139D}"/>
          </ac:picMkLst>
        </pc:picChg>
      </pc:sldChg>
      <pc:sldChg chg="addSp delSp modSp add mod">
        <pc:chgData name="Sayali Kudale" userId="518aa9dc-970a-4a11-bbbb-0389490b6ea6" providerId="ADAL" clId="{FE3D6836-0521-BE4E-A87D-1C490FDE0128}" dt="2021-12-06T08:57:43.633" v="2463" actId="20577"/>
        <pc:sldMkLst>
          <pc:docMk/>
          <pc:sldMk cId="3024922850" sldId="276"/>
        </pc:sldMkLst>
        <pc:spChg chg="add del mod">
          <ac:chgData name="Sayali Kudale" userId="518aa9dc-970a-4a11-bbbb-0389490b6ea6" providerId="ADAL" clId="{FE3D6836-0521-BE4E-A87D-1C490FDE0128}" dt="2021-12-06T08:55:38.813" v="2379"/>
          <ac:spMkLst>
            <pc:docMk/>
            <pc:sldMk cId="3024922850" sldId="276"/>
            <ac:spMk id="2" creationId="{8BDE8D48-77E2-8243-BA0A-0602FC5CE616}"/>
          </ac:spMkLst>
        </pc:spChg>
        <pc:spChg chg="add mod">
          <ac:chgData name="Sayali Kudale" userId="518aa9dc-970a-4a11-bbbb-0389490b6ea6" providerId="ADAL" clId="{FE3D6836-0521-BE4E-A87D-1C490FDE0128}" dt="2021-12-06T08:57:34.992" v="2461" actId="1076"/>
          <ac:spMkLst>
            <pc:docMk/>
            <pc:sldMk cId="3024922850" sldId="276"/>
            <ac:spMk id="4" creationId="{94D6B265-1660-A44B-81D6-F8D058CB556D}"/>
          </ac:spMkLst>
        </pc:spChg>
        <pc:spChg chg="add mod">
          <ac:chgData name="Sayali Kudale" userId="518aa9dc-970a-4a11-bbbb-0389490b6ea6" providerId="ADAL" clId="{FE3D6836-0521-BE4E-A87D-1C490FDE0128}" dt="2021-12-06T08:57:43.633" v="2463" actId="20577"/>
          <ac:spMkLst>
            <pc:docMk/>
            <pc:sldMk cId="3024922850" sldId="276"/>
            <ac:spMk id="5" creationId="{D5BF2E70-F1A7-F842-B977-1B172589719E}"/>
          </ac:spMkLst>
        </pc:spChg>
        <pc:spChg chg="add del mod">
          <ac:chgData name="Sayali Kudale" userId="518aa9dc-970a-4a11-bbbb-0389490b6ea6" providerId="ADAL" clId="{FE3D6836-0521-BE4E-A87D-1C490FDE0128}" dt="2021-12-06T06:19:51.953" v="315"/>
          <ac:spMkLst>
            <pc:docMk/>
            <pc:sldMk cId="3024922850" sldId="276"/>
            <ac:spMk id="7" creationId="{2EBDD8DD-AED3-224F-8AA9-AB9CAC76FACA}"/>
          </ac:spMkLst>
        </pc:spChg>
        <pc:spChg chg="add del mod">
          <ac:chgData name="Sayali Kudale" userId="518aa9dc-970a-4a11-bbbb-0389490b6ea6" providerId="ADAL" clId="{FE3D6836-0521-BE4E-A87D-1C490FDE0128}" dt="2021-12-06T06:19:54.208" v="317"/>
          <ac:spMkLst>
            <pc:docMk/>
            <pc:sldMk cId="3024922850" sldId="276"/>
            <ac:spMk id="8" creationId="{ADFC6688-5601-764C-A703-B6AA51EBFC5F}"/>
          </ac:spMkLst>
        </pc:spChg>
        <pc:spChg chg="add del mod">
          <ac:chgData name="Sayali Kudale" userId="518aa9dc-970a-4a11-bbbb-0389490b6ea6" providerId="ADAL" clId="{FE3D6836-0521-BE4E-A87D-1C490FDE0128}" dt="2021-12-06T08:57:09.723" v="2455"/>
          <ac:spMkLst>
            <pc:docMk/>
            <pc:sldMk cId="3024922850" sldId="276"/>
            <ac:spMk id="12" creationId="{AED106FB-F869-FA47-B6D8-63FED18EA2BD}"/>
          </ac:spMkLst>
        </pc:spChg>
        <pc:picChg chg="add mod">
          <ac:chgData name="Sayali Kudale" userId="518aa9dc-970a-4a11-bbbb-0389490b6ea6" providerId="ADAL" clId="{FE3D6836-0521-BE4E-A87D-1C490FDE0128}" dt="2021-12-06T08:21:43.765" v="2047" actId="1076"/>
          <ac:picMkLst>
            <pc:docMk/>
            <pc:sldMk cId="3024922850" sldId="276"/>
            <ac:picMk id="3" creationId="{84608327-0B56-DB4A-90E8-3FED7D38BA1D}"/>
          </ac:picMkLst>
        </pc:picChg>
        <pc:picChg chg="del">
          <ac:chgData name="Sayali Kudale" userId="518aa9dc-970a-4a11-bbbb-0389490b6ea6" providerId="ADAL" clId="{FE3D6836-0521-BE4E-A87D-1C490FDE0128}" dt="2021-12-06T03:16:11.347" v="188" actId="478"/>
          <ac:picMkLst>
            <pc:docMk/>
            <pc:sldMk cId="3024922850" sldId="276"/>
            <ac:picMk id="5" creationId="{CBAE4D43-9B92-AF48-A8C8-CBA75AE0139D}"/>
          </ac:picMkLst>
        </pc:picChg>
        <pc:picChg chg="add mod">
          <ac:chgData name="Sayali Kudale" userId="518aa9dc-970a-4a11-bbbb-0389490b6ea6" providerId="ADAL" clId="{FE3D6836-0521-BE4E-A87D-1C490FDE0128}" dt="2021-12-06T08:21:42.364" v="2045" actId="1076"/>
          <ac:picMkLst>
            <pc:docMk/>
            <pc:sldMk cId="3024922850" sldId="276"/>
            <ac:picMk id="6" creationId="{03D04757-48EC-3349-BF16-91C209636E86}"/>
          </ac:picMkLst>
        </pc:picChg>
      </pc:sldChg>
      <pc:sldChg chg="addSp delSp modSp add mod modNotesTx">
        <pc:chgData name="Sayali Kudale" userId="518aa9dc-970a-4a11-bbbb-0389490b6ea6" providerId="ADAL" clId="{FE3D6836-0521-BE4E-A87D-1C490FDE0128}" dt="2021-12-06T19:37:13.882" v="7600" actId="20577"/>
        <pc:sldMkLst>
          <pc:docMk/>
          <pc:sldMk cId="59522216" sldId="277"/>
        </pc:sldMkLst>
        <pc:spChg chg="add mod">
          <ac:chgData name="Sayali Kudale" userId="518aa9dc-970a-4a11-bbbb-0389490b6ea6" providerId="ADAL" clId="{FE3D6836-0521-BE4E-A87D-1C490FDE0128}" dt="2021-12-06T19:36:00.948" v="7577" actId="2711"/>
          <ac:spMkLst>
            <pc:docMk/>
            <pc:sldMk cId="59522216" sldId="277"/>
            <ac:spMk id="2" creationId="{28523EC6-7D36-5F47-94E5-C0BC480CF170}"/>
          </ac:spMkLst>
        </pc:spChg>
        <pc:spChg chg="add mod">
          <ac:chgData name="Sayali Kudale" userId="518aa9dc-970a-4a11-bbbb-0389490b6ea6" providerId="ADAL" clId="{FE3D6836-0521-BE4E-A87D-1C490FDE0128}" dt="2021-12-06T19:36:38.893" v="7589" actId="20577"/>
          <ac:spMkLst>
            <pc:docMk/>
            <pc:sldMk cId="59522216" sldId="277"/>
            <ac:spMk id="7" creationId="{BDC26D3F-8628-C54D-8E48-F4E56D949CC3}"/>
          </ac:spMkLst>
        </pc:spChg>
        <pc:spChg chg="add mod">
          <ac:chgData name="Sayali Kudale" userId="518aa9dc-970a-4a11-bbbb-0389490b6ea6" providerId="ADAL" clId="{FE3D6836-0521-BE4E-A87D-1C490FDE0128}" dt="2021-12-06T08:18:29.291" v="2029" actId="1076"/>
          <ac:spMkLst>
            <pc:docMk/>
            <pc:sldMk cId="59522216" sldId="277"/>
            <ac:spMk id="10" creationId="{387BF7B9-1551-904A-90D9-1E674984BC69}"/>
          </ac:spMkLst>
        </pc:spChg>
        <pc:spChg chg="add mod">
          <ac:chgData name="Sayali Kudale" userId="518aa9dc-970a-4a11-bbbb-0389490b6ea6" providerId="ADAL" clId="{FE3D6836-0521-BE4E-A87D-1C490FDE0128}" dt="2021-12-06T11:12:05.541" v="5417" actId="1076"/>
          <ac:spMkLst>
            <pc:docMk/>
            <pc:sldMk cId="59522216" sldId="277"/>
            <ac:spMk id="12" creationId="{6DB7FA40-733E-4340-A627-812A1EECFF83}"/>
          </ac:spMkLst>
        </pc:spChg>
        <pc:spChg chg="add mod">
          <ac:chgData name="Sayali Kudale" userId="518aa9dc-970a-4a11-bbbb-0389490b6ea6" providerId="ADAL" clId="{FE3D6836-0521-BE4E-A87D-1C490FDE0128}" dt="2021-12-06T19:36:04.276" v="7578" actId="20577"/>
          <ac:spMkLst>
            <pc:docMk/>
            <pc:sldMk cId="59522216" sldId="277"/>
            <ac:spMk id="14" creationId="{939A081F-7346-B04F-A234-9F29B761A7E9}"/>
          </ac:spMkLst>
        </pc:spChg>
        <pc:spChg chg="add del">
          <ac:chgData name="Sayali Kudale" userId="518aa9dc-970a-4a11-bbbb-0389490b6ea6" providerId="ADAL" clId="{FE3D6836-0521-BE4E-A87D-1C490FDE0128}" dt="2021-12-06T19:18:48.053" v="6789" actId="22"/>
          <ac:spMkLst>
            <pc:docMk/>
            <pc:sldMk cId="59522216" sldId="277"/>
            <ac:spMk id="15" creationId="{130936D1-50C2-924C-93D2-4BEB3BC73772}"/>
          </ac:spMkLst>
        </pc:spChg>
        <pc:spChg chg="add del">
          <ac:chgData name="Sayali Kudale" userId="518aa9dc-970a-4a11-bbbb-0389490b6ea6" providerId="ADAL" clId="{FE3D6836-0521-BE4E-A87D-1C490FDE0128}" dt="2021-12-06T19:18:52.428" v="6791" actId="22"/>
          <ac:spMkLst>
            <pc:docMk/>
            <pc:sldMk cId="59522216" sldId="277"/>
            <ac:spMk id="16" creationId="{736B5511-604C-1B44-8F29-80DE40A9DE19}"/>
          </ac:spMkLst>
        </pc:spChg>
        <pc:spChg chg="add del">
          <ac:chgData name="Sayali Kudale" userId="518aa9dc-970a-4a11-bbbb-0389490b6ea6" providerId="ADAL" clId="{FE3D6836-0521-BE4E-A87D-1C490FDE0128}" dt="2021-12-06T19:19:01.718" v="6793" actId="22"/>
          <ac:spMkLst>
            <pc:docMk/>
            <pc:sldMk cId="59522216" sldId="277"/>
            <ac:spMk id="18" creationId="{581B3D10-B4E2-1E4C-A70F-2A98FF95EE91}"/>
          </ac:spMkLst>
        </pc:spChg>
        <pc:spChg chg="mod">
          <ac:chgData name="Sayali Kudale" userId="518aa9dc-970a-4a11-bbbb-0389490b6ea6" providerId="ADAL" clId="{FE3D6836-0521-BE4E-A87D-1C490FDE0128}" dt="2021-12-06T08:18:09.447" v="2026"/>
          <ac:spMkLst>
            <pc:docMk/>
            <pc:sldMk cId="59522216" sldId="277"/>
            <ac:spMk id="137" creationId="{00000000-0000-0000-0000-000000000000}"/>
          </ac:spMkLst>
        </pc:spChg>
        <pc:picChg chg="del">
          <ac:chgData name="Sayali Kudale" userId="518aa9dc-970a-4a11-bbbb-0389490b6ea6" providerId="ADAL" clId="{FE3D6836-0521-BE4E-A87D-1C490FDE0128}" dt="2021-12-06T05:51:44.840" v="214" actId="478"/>
          <ac:picMkLst>
            <pc:docMk/>
            <pc:sldMk cId="59522216" sldId="277"/>
            <ac:picMk id="3" creationId="{84608327-0B56-DB4A-90E8-3FED7D38BA1D}"/>
          </ac:picMkLst>
        </pc:picChg>
        <pc:picChg chg="add mod">
          <ac:chgData name="Sayali Kudale" userId="518aa9dc-970a-4a11-bbbb-0389490b6ea6" providerId="ADAL" clId="{FE3D6836-0521-BE4E-A87D-1C490FDE0128}" dt="2021-12-06T19:37:01.711" v="7590" actId="14100"/>
          <ac:picMkLst>
            <pc:docMk/>
            <pc:sldMk cId="59522216" sldId="277"/>
            <ac:picMk id="4" creationId="{DA26C869-00B0-654F-B524-3879168E2FB7}"/>
          </ac:picMkLst>
        </pc:picChg>
        <pc:picChg chg="del">
          <ac:chgData name="Sayali Kudale" userId="518aa9dc-970a-4a11-bbbb-0389490b6ea6" providerId="ADAL" clId="{FE3D6836-0521-BE4E-A87D-1C490FDE0128}" dt="2021-12-06T05:51:43.672" v="213" actId="478"/>
          <ac:picMkLst>
            <pc:docMk/>
            <pc:sldMk cId="59522216" sldId="277"/>
            <ac:picMk id="6" creationId="{03D04757-48EC-3349-BF16-91C209636E86}"/>
          </ac:picMkLst>
        </pc:picChg>
        <pc:picChg chg="add del mod">
          <ac:chgData name="Sayali Kudale" userId="518aa9dc-970a-4a11-bbbb-0389490b6ea6" providerId="ADAL" clId="{FE3D6836-0521-BE4E-A87D-1C490FDE0128}" dt="2021-12-06T05:51:53.571" v="222" actId="478"/>
          <ac:picMkLst>
            <pc:docMk/>
            <pc:sldMk cId="59522216" sldId="277"/>
            <ac:picMk id="7" creationId="{832CF3FF-E96E-B24F-A6C0-A87DF9DFFD7D}"/>
          </ac:picMkLst>
        </pc:picChg>
        <pc:picChg chg="add mod">
          <ac:chgData name="Sayali Kudale" userId="518aa9dc-970a-4a11-bbbb-0389490b6ea6" providerId="ADAL" clId="{FE3D6836-0521-BE4E-A87D-1C490FDE0128}" dt="2021-12-06T08:18:24.346" v="2028" actId="1076"/>
          <ac:picMkLst>
            <pc:docMk/>
            <pc:sldMk cId="59522216" sldId="277"/>
            <ac:picMk id="9" creationId="{BFDAC7F4-EA0F-154E-B573-203B10D7EFA2}"/>
          </ac:picMkLst>
        </pc:picChg>
      </pc:sldChg>
      <pc:sldChg chg="addSp delSp modSp add mod">
        <pc:chgData name="Sayali Kudale" userId="518aa9dc-970a-4a11-bbbb-0389490b6ea6" providerId="ADAL" clId="{FE3D6836-0521-BE4E-A87D-1C490FDE0128}" dt="2021-12-06T20:33:57.748" v="9315" actId="1076"/>
        <pc:sldMkLst>
          <pc:docMk/>
          <pc:sldMk cId="2083418529" sldId="278"/>
        </pc:sldMkLst>
        <pc:spChg chg="add del mod">
          <ac:chgData name="Sayali Kudale" userId="518aa9dc-970a-4a11-bbbb-0389490b6ea6" providerId="ADAL" clId="{FE3D6836-0521-BE4E-A87D-1C490FDE0128}" dt="2021-12-06T11:23:13.092" v="6030"/>
          <ac:spMkLst>
            <pc:docMk/>
            <pc:sldMk cId="2083418529" sldId="278"/>
            <ac:spMk id="3" creationId="{97224994-0FFC-E94E-AAD6-9D5FFA8F8373}"/>
          </ac:spMkLst>
        </pc:spChg>
        <pc:spChg chg="add mod">
          <ac:chgData name="Sayali Kudale" userId="518aa9dc-970a-4a11-bbbb-0389490b6ea6" providerId="ADAL" clId="{FE3D6836-0521-BE4E-A87D-1C490FDE0128}" dt="2021-12-06T11:23:21.547" v="6034"/>
          <ac:spMkLst>
            <pc:docMk/>
            <pc:sldMk cId="2083418529" sldId="278"/>
            <ac:spMk id="4" creationId="{C9BD6789-1DBC-D141-8E0A-9050A8608F92}"/>
          </ac:spMkLst>
        </pc:spChg>
        <pc:spChg chg="add del mod">
          <ac:chgData name="Sayali Kudale" userId="518aa9dc-970a-4a11-bbbb-0389490b6ea6" providerId="ADAL" clId="{FE3D6836-0521-BE4E-A87D-1C490FDE0128}" dt="2021-12-06T11:23:42.977" v="6038" actId="767"/>
          <ac:spMkLst>
            <pc:docMk/>
            <pc:sldMk cId="2083418529" sldId="278"/>
            <ac:spMk id="5" creationId="{067CEF09-B94F-8B42-BB44-284D06E20241}"/>
          </ac:spMkLst>
        </pc:spChg>
        <pc:spChg chg="add del mod">
          <ac:chgData name="Sayali Kudale" userId="518aa9dc-970a-4a11-bbbb-0389490b6ea6" providerId="ADAL" clId="{FE3D6836-0521-BE4E-A87D-1C490FDE0128}" dt="2021-12-06T07:29:12.922" v="680"/>
          <ac:spMkLst>
            <pc:docMk/>
            <pc:sldMk cId="2083418529" sldId="278"/>
            <ac:spMk id="7" creationId="{31315B29-7DEB-B445-A7BF-535E9DE9F592}"/>
          </ac:spMkLst>
        </pc:spChg>
        <pc:spChg chg="add del mod">
          <ac:chgData name="Sayali Kudale" userId="518aa9dc-970a-4a11-bbbb-0389490b6ea6" providerId="ADAL" clId="{FE3D6836-0521-BE4E-A87D-1C490FDE0128}" dt="2021-12-06T11:24:08.150" v="6045"/>
          <ac:spMkLst>
            <pc:docMk/>
            <pc:sldMk cId="2083418529" sldId="278"/>
            <ac:spMk id="7" creationId="{5EE9753C-33F1-E344-8AE6-2B0819DB696C}"/>
          </ac:spMkLst>
        </pc:spChg>
        <pc:spChg chg="add mod">
          <ac:chgData name="Sayali Kudale" userId="518aa9dc-970a-4a11-bbbb-0389490b6ea6" providerId="ADAL" clId="{FE3D6836-0521-BE4E-A87D-1C490FDE0128}" dt="2021-12-06T20:10:32.100" v="8717" actId="20577"/>
          <ac:spMkLst>
            <pc:docMk/>
            <pc:sldMk cId="2083418529" sldId="278"/>
            <ac:spMk id="8" creationId="{B22D4F52-7265-DC4C-BAE1-9EA8192B8A86}"/>
          </ac:spMkLst>
        </pc:spChg>
        <pc:spChg chg="add del mod">
          <ac:chgData name="Sayali Kudale" userId="518aa9dc-970a-4a11-bbbb-0389490b6ea6" providerId="ADAL" clId="{FE3D6836-0521-BE4E-A87D-1C490FDE0128}" dt="2021-12-06T08:08:22.545" v="1581"/>
          <ac:spMkLst>
            <pc:docMk/>
            <pc:sldMk cId="2083418529" sldId="278"/>
            <ac:spMk id="9" creationId="{BDF15241-B0BD-A04F-8575-E5FFF5A3896A}"/>
          </ac:spMkLst>
        </pc:spChg>
        <pc:spChg chg="add del mod">
          <ac:chgData name="Sayali Kudale" userId="518aa9dc-970a-4a11-bbbb-0389490b6ea6" providerId="ADAL" clId="{FE3D6836-0521-BE4E-A87D-1C490FDE0128}" dt="2021-12-06T08:10:45.766" v="1819"/>
          <ac:spMkLst>
            <pc:docMk/>
            <pc:sldMk cId="2083418529" sldId="278"/>
            <ac:spMk id="10" creationId="{A6C22948-2DC9-FB4F-89A1-C3257AD5BF12}"/>
          </ac:spMkLst>
        </pc:spChg>
        <pc:spChg chg="add del">
          <ac:chgData name="Sayali Kudale" userId="518aa9dc-970a-4a11-bbbb-0389490b6ea6" providerId="ADAL" clId="{FE3D6836-0521-BE4E-A87D-1C490FDE0128}" dt="2021-12-06T19:40:10.386" v="7624" actId="22"/>
          <ac:spMkLst>
            <pc:docMk/>
            <pc:sldMk cId="2083418529" sldId="278"/>
            <ac:spMk id="15" creationId="{B9475199-26D0-C649-B826-30DFEAF9A6C1}"/>
          </ac:spMkLst>
        </pc:spChg>
        <pc:spChg chg="add mod">
          <ac:chgData name="Sayali Kudale" userId="518aa9dc-970a-4a11-bbbb-0389490b6ea6" providerId="ADAL" clId="{FE3D6836-0521-BE4E-A87D-1C490FDE0128}" dt="2021-12-06T20:10:39.857" v="8719" actId="14100"/>
          <ac:spMkLst>
            <pc:docMk/>
            <pc:sldMk cId="2083418529" sldId="278"/>
            <ac:spMk id="16" creationId="{860F1CB8-6FE8-314A-A3E2-9AF6CAD9C9F8}"/>
          </ac:spMkLst>
        </pc:spChg>
        <pc:spChg chg="add del mod">
          <ac:chgData name="Sayali Kudale" userId="518aa9dc-970a-4a11-bbbb-0389490b6ea6" providerId="ADAL" clId="{FE3D6836-0521-BE4E-A87D-1C490FDE0128}" dt="2021-12-06T20:10:43.049" v="8720" actId="478"/>
          <ac:spMkLst>
            <pc:docMk/>
            <pc:sldMk cId="2083418529" sldId="278"/>
            <ac:spMk id="17" creationId="{A8CCFCEF-741C-244F-A292-A7E820D1D51D}"/>
          </ac:spMkLst>
        </pc:spChg>
        <pc:spChg chg="add mod">
          <ac:chgData name="Sayali Kudale" userId="518aa9dc-970a-4a11-bbbb-0389490b6ea6" providerId="ADAL" clId="{FE3D6836-0521-BE4E-A87D-1C490FDE0128}" dt="2021-12-06T20:33:57.748" v="9315" actId="1076"/>
          <ac:spMkLst>
            <pc:docMk/>
            <pc:sldMk cId="2083418529" sldId="278"/>
            <ac:spMk id="18" creationId="{8F23E9E6-ED0C-C44C-9966-3DCB4291796B}"/>
          </ac:spMkLst>
        </pc:spChg>
        <pc:spChg chg="add del">
          <ac:chgData name="Sayali Kudale" userId="518aa9dc-970a-4a11-bbbb-0389490b6ea6" providerId="ADAL" clId="{FE3D6836-0521-BE4E-A87D-1C490FDE0128}" dt="2021-12-06T11:24:13.241" v="6047" actId="22"/>
          <ac:spMkLst>
            <pc:docMk/>
            <pc:sldMk cId="2083418529" sldId="278"/>
            <ac:spMk id="18" creationId="{B337E2E3-E756-6A42-B05A-58F269AD514F}"/>
          </ac:spMkLst>
        </pc:spChg>
        <pc:spChg chg="add del mod">
          <ac:chgData name="Sayali Kudale" userId="518aa9dc-970a-4a11-bbbb-0389490b6ea6" providerId="ADAL" clId="{FE3D6836-0521-BE4E-A87D-1C490FDE0128}" dt="2021-12-06T20:27:00.971" v="9293" actId="21"/>
          <ac:spMkLst>
            <pc:docMk/>
            <pc:sldMk cId="2083418529" sldId="278"/>
            <ac:spMk id="19" creationId="{18A5ED67-F81C-724F-865E-06B49CCF22D2}"/>
          </ac:spMkLst>
        </pc:spChg>
        <pc:spChg chg="mod">
          <ac:chgData name="Sayali Kudale" userId="518aa9dc-970a-4a11-bbbb-0389490b6ea6" providerId="ADAL" clId="{FE3D6836-0521-BE4E-A87D-1C490FDE0128}" dt="2021-12-06T08:05:45.650" v="1562" actId="1076"/>
          <ac:spMkLst>
            <pc:docMk/>
            <pc:sldMk cId="2083418529" sldId="278"/>
            <ac:spMk id="137" creationId="{00000000-0000-0000-0000-000000000000}"/>
          </ac:spMkLst>
        </pc:spChg>
        <pc:picChg chg="add mod">
          <ac:chgData name="Sayali Kudale" userId="518aa9dc-970a-4a11-bbbb-0389490b6ea6" providerId="ADAL" clId="{FE3D6836-0521-BE4E-A87D-1C490FDE0128}" dt="2021-12-06T08:05:35.141" v="1560" actId="1076"/>
          <ac:picMkLst>
            <pc:docMk/>
            <pc:sldMk cId="2083418529" sldId="278"/>
            <ac:picMk id="2" creationId="{A05E789A-C0EF-5847-9E97-B4DC57A05D78}"/>
          </ac:picMkLst>
        </pc:picChg>
        <pc:picChg chg="del">
          <ac:chgData name="Sayali Kudale" userId="518aa9dc-970a-4a11-bbbb-0389490b6ea6" providerId="ADAL" clId="{FE3D6836-0521-BE4E-A87D-1C490FDE0128}" dt="2021-12-06T07:14:46.344" v="625" actId="478"/>
          <ac:picMkLst>
            <pc:docMk/>
            <pc:sldMk cId="2083418529" sldId="278"/>
            <ac:picMk id="3" creationId="{E96E34CA-C483-5A46-8847-A2A10D52F0A3}"/>
          </ac:picMkLst>
        </pc:picChg>
        <pc:picChg chg="del">
          <ac:chgData name="Sayali Kudale" userId="518aa9dc-970a-4a11-bbbb-0389490b6ea6" providerId="ADAL" clId="{FE3D6836-0521-BE4E-A87D-1C490FDE0128}" dt="2021-12-06T07:14:45.356" v="624" actId="478"/>
          <ac:picMkLst>
            <pc:docMk/>
            <pc:sldMk cId="2083418529" sldId="278"/>
            <ac:picMk id="4" creationId="{B56A4831-C784-FB48-98BB-E2C85D791260}"/>
          </ac:picMkLst>
        </pc:picChg>
        <pc:picChg chg="add del mod">
          <ac:chgData name="Sayali Kudale" userId="518aa9dc-970a-4a11-bbbb-0389490b6ea6" providerId="ADAL" clId="{FE3D6836-0521-BE4E-A87D-1C490FDE0128}" dt="2021-12-06T07:24:40.712" v="633" actId="478"/>
          <ac:picMkLst>
            <pc:docMk/>
            <pc:sldMk cId="2083418529" sldId="278"/>
            <ac:picMk id="5" creationId="{B390E920-8940-B94F-8CC8-07BE6146DD55}"/>
          </ac:picMkLst>
        </pc:picChg>
        <pc:picChg chg="add mod">
          <ac:chgData name="Sayali Kudale" userId="518aa9dc-970a-4a11-bbbb-0389490b6ea6" providerId="ADAL" clId="{FE3D6836-0521-BE4E-A87D-1C490FDE0128}" dt="2021-12-06T08:05:26.961" v="1559" actId="1076"/>
          <ac:picMkLst>
            <pc:docMk/>
            <pc:sldMk cId="2083418529" sldId="278"/>
            <ac:picMk id="6" creationId="{41603115-627D-7D40-B6F5-55BAD8A2D551}"/>
          </ac:picMkLst>
        </pc:picChg>
      </pc:sldChg>
      <pc:sldChg chg="addSp delSp modSp add mod">
        <pc:chgData name="Sayali Kudale" userId="518aa9dc-970a-4a11-bbbb-0389490b6ea6" providerId="ADAL" clId="{FE3D6836-0521-BE4E-A87D-1C490FDE0128}" dt="2021-12-06T20:34:26.011" v="9319" actId="1076"/>
        <pc:sldMkLst>
          <pc:docMk/>
          <pc:sldMk cId="353542602" sldId="279"/>
        </pc:sldMkLst>
        <pc:spChg chg="mod">
          <ac:chgData name="Sayali Kudale" userId="518aa9dc-970a-4a11-bbbb-0389490b6ea6" providerId="ADAL" clId="{FE3D6836-0521-BE4E-A87D-1C490FDE0128}" dt="2021-12-06T20:31:02.864" v="9305" actId="255"/>
          <ac:spMkLst>
            <pc:docMk/>
            <pc:sldMk cId="353542602" sldId="279"/>
            <ac:spMk id="8" creationId="{B22D4F52-7265-DC4C-BAE1-9EA8192B8A86}"/>
          </ac:spMkLst>
        </pc:spChg>
        <pc:spChg chg="add mod">
          <ac:chgData name="Sayali Kudale" userId="518aa9dc-970a-4a11-bbbb-0389490b6ea6" providerId="ADAL" clId="{FE3D6836-0521-BE4E-A87D-1C490FDE0128}" dt="2021-12-06T20:34:26.011" v="9319" actId="1076"/>
          <ac:spMkLst>
            <pc:docMk/>
            <pc:sldMk cId="353542602" sldId="279"/>
            <ac:spMk id="11" creationId="{502E9A91-6DA2-5042-9CB4-892DF3A08B8C}"/>
          </ac:spMkLst>
        </pc:spChg>
        <pc:spChg chg="mod">
          <ac:chgData name="Sayali Kudale" userId="518aa9dc-970a-4a11-bbbb-0389490b6ea6" providerId="ADAL" clId="{FE3D6836-0521-BE4E-A87D-1C490FDE0128}" dt="2021-12-06T07:35:19.614" v="738" actId="1076"/>
          <ac:spMkLst>
            <pc:docMk/>
            <pc:sldMk cId="353542602" sldId="279"/>
            <ac:spMk id="137" creationId="{00000000-0000-0000-0000-000000000000}"/>
          </ac:spMkLst>
        </pc:spChg>
        <pc:picChg chg="del">
          <ac:chgData name="Sayali Kudale" userId="518aa9dc-970a-4a11-bbbb-0389490b6ea6" providerId="ADAL" clId="{FE3D6836-0521-BE4E-A87D-1C490FDE0128}" dt="2021-12-06T07:33:27.957" v="685" actId="478"/>
          <ac:picMkLst>
            <pc:docMk/>
            <pc:sldMk cId="353542602" sldId="279"/>
            <ac:picMk id="2" creationId="{A05E789A-C0EF-5847-9E97-B4DC57A05D78}"/>
          </ac:picMkLst>
        </pc:picChg>
        <pc:picChg chg="add mod">
          <ac:chgData name="Sayali Kudale" userId="518aa9dc-970a-4a11-bbbb-0389490b6ea6" providerId="ADAL" clId="{FE3D6836-0521-BE4E-A87D-1C490FDE0128}" dt="2021-12-06T08:11:36.121" v="1823" actId="1076"/>
          <ac:picMkLst>
            <pc:docMk/>
            <pc:sldMk cId="353542602" sldId="279"/>
            <ac:picMk id="3" creationId="{314ED899-CC56-B042-9A62-A31921266F52}"/>
          </ac:picMkLst>
        </pc:picChg>
        <pc:picChg chg="del">
          <ac:chgData name="Sayali Kudale" userId="518aa9dc-970a-4a11-bbbb-0389490b6ea6" providerId="ADAL" clId="{FE3D6836-0521-BE4E-A87D-1C490FDE0128}" dt="2021-12-06T07:33:29.035" v="686" actId="478"/>
          <ac:picMkLst>
            <pc:docMk/>
            <pc:sldMk cId="353542602" sldId="279"/>
            <ac:picMk id="6" creationId="{41603115-627D-7D40-B6F5-55BAD8A2D551}"/>
          </ac:picMkLst>
        </pc:picChg>
      </pc:sldChg>
      <pc:sldChg chg="addSp delSp modSp add mod">
        <pc:chgData name="Sayali Kudale" userId="518aa9dc-970a-4a11-bbbb-0389490b6ea6" providerId="ADAL" clId="{FE3D6836-0521-BE4E-A87D-1C490FDE0128}" dt="2021-12-06T20:34:16.198" v="9318" actId="1076"/>
        <pc:sldMkLst>
          <pc:docMk/>
          <pc:sldMk cId="1157947857" sldId="280"/>
        </pc:sldMkLst>
        <pc:spChg chg="add del mod">
          <ac:chgData name="Sayali Kudale" userId="518aa9dc-970a-4a11-bbbb-0389490b6ea6" providerId="ADAL" clId="{FE3D6836-0521-BE4E-A87D-1C490FDE0128}" dt="2021-12-06T11:18:52.794" v="5740"/>
          <ac:spMkLst>
            <pc:docMk/>
            <pc:sldMk cId="1157947857" sldId="280"/>
            <ac:spMk id="2" creationId="{3413CAF0-9AEF-C64E-A971-845E7A8C8D06}"/>
          </ac:spMkLst>
        </pc:spChg>
        <pc:spChg chg="add del mod">
          <ac:chgData name="Sayali Kudale" userId="518aa9dc-970a-4a11-bbbb-0389490b6ea6" providerId="ADAL" clId="{FE3D6836-0521-BE4E-A87D-1C490FDE0128}" dt="2021-12-06T07:51:23.302" v="1154"/>
          <ac:spMkLst>
            <pc:docMk/>
            <pc:sldMk cId="1157947857" sldId="280"/>
            <ac:spMk id="2" creationId="{A927E19E-2F4E-9249-9A12-0BF480436176}"/>
          </ac:spMkLst>
        </pc:spChg>
        <pc:spChg chg="mod">
          <ac:chgData name="Sayali Kudale" userId="518aa9dc-970a-4a11-bbbb-0389490b6ea6" providerId="ADAL" clId="{FE3D6836-0521-BE4E-A87D-1C490FDE0128}" dt="2021-12-06T20:34:16.198" v="9318" actId="1076"/>
          <ac:spMkLst>
            <pc:docMk/>
            <pc:sldMk cId="1157947857" sldId="280"/>
            <ac:spMk id="5" creationId="{05952F68-2358-A646-A154-5E3DDC33F86C}"/>
          </ac:spMkLst>
        </pc:spChg>
        <pc:spChg chg="add del mod">
          <ac:chgData name="Sayali Kudale" userId="518aa9dc-970a-4a11-bbbb-0389490b6ea6" providerId="ADAL" clId="{FE3D6836-0521-BE4E-A87D-1C490FDE0128}" dt="2021-12-06T19:57:56.052" v="8275" actId="478"/>
          <ac:spMkLst>
            <pc:docMk/>
            <pc:sldMk cId="1157947857" sldId="280"/>
            <ac:spMk id="12" creationId="{69E69015-822F-C04C-B8F2-1B4C22C296D5}"/>
          </ac:spMkLst>
        </pc:spChg>
        <pc:spChg chg="add del mod">
          <ac:chgData name="Sayali Kudale" userId="518aa9dc-970a-4a11-bbbb-0389490b6ea6" providerId="ADAL" clId="{FE3D6836-0521-BE4E-A87D-1C490FDE0128}" dt="2021-12-06T20:01:51.282" v="8297" actId="478"/>
          <ac:spMkLst>
            <pc:docMk/>
            <pc:sldMk cId="1157947857" sldId="280"/>
            <ac:spMk id="13" creationId="{192A54F4-106A-6248-89E2-B42B6EF1FADC}"/>
          </ac:spMkLst>
        </pc:spChg>
        <pc:spChg chg="add del mod">
          <ac:chgData name="Sayali Kudale" userId="518aa9dc-970a-4a11-bbbb-0389490b6ea6" providerId="ADAL" clId="{FE3D6836-0521-BE4E-A87D-1C490FDE0128}" dt="2021-12-06T07:51:35.117" v="1159" actId="478"/>
          <ac:spMkLst>
            <pc:docMk/>
            <pc:sldMk cId="1157947857" sldId="280"/>
            <ac:spMk id="13" creationId="{546F753F-0334-594A-B3B5-53A84F86BA4D}"/>
          </ac:spMkLst>
        </pc:spChg>
        <pc:spChg chg="add mod">
          <ac:chgData name="Sayali Kudale" userId="518aa9dc-970a-4a11-bbbb-0389490b6ea6" providerId="ADAL" clId="{FE3D6836-0521-BE4E-A87D-1C490FDE0128}" dt="2021-12-06T20:34:08.166" v="9316" actId="1076"/>
          <ac:spMkLst>
            <pc:docMk/>
            <pc:sldMk cId="1157947857" sldId="280"/>
            <ac:spMk id="14" creationId="{744CAC0B-B174-3142-B725-20264EC52342}"/>
          </ac:spMkLst>
        </pc:spChg>
        <pc:spChg chg="add del mod">
          <ac:chgData name="Sayali Kudale" userId="518aa9dc-970a-4a11-bbbb-0389490b6ea6" providerId="ADAL" clId="{FE3D6836-0521-BE4E-A87D-1C490FDE0128}" dt="2021-12-06T20:27:46.065" v="9295" actId="21"/>
          <ac:spMkLst>
            <pc:docMk/>
            <pc:sldMk cId="1157947857" sldId="280"/>
            <ac:spMk id="15" creationId="{17A9147E-07FB-B142-AB39-52871DE6CFB7}"/>
          </ac:spMkLst>
        </pc:spChg>
        <pc:spChg chg="add del">
          <ac:chgData name="Sayali Kudale" userId="518aa9dc-970a-4a11-bbbb-0389490b6ea6" providerId="ADAL" clId="{FE3D6836-0521-BE4E-A87D-1C490FDE0128}" dt="2021-12-06T20:01:55.181" v="8299" actId="22"/>
          <ac:spMkLst>
            <pc:docMk/>
            <pc:sldMk cId="1157947857" sldId="280"/>
            <ac:spMk id="16" creationId="{72187ABD-BF16-5746-828B-E7937584A775}"/>
          </ac:spMkLst>
        </pc:spChg>
        <pc:spChg chg="add del">
          <ac:chgData name="Sayali Kudale" userId="518aa9dc-970a-4a11-bbbb-0389490b6ea6" providerId="ADAL" clId="{FE3D6836-0521-BE4E-A87D-1C490FDE0128}" dt="2021-12-06T20:02:03.579" v="8301" actId="22"/>
          <ac:spMkLst>
            <pc:docMk/>
            <pc:sldMk cId="1157947857" sldId="280"/>
            <ac:spMk id="18" creationId="{ECA1E859-5E51-A348-BCD1-E16B71A74C05}"/>
          </ac:spMkLst>
        </pc:spChg>
        <pc:spChg chg="add mod">
          <ac:chgData name="Sayali Kudale" userId="518aa9dc-970a-4a11-bbbb-0389490b6ea6" providerId="ADAL" clId="{FE3D6836-0521-BE4E-A87D-1C490FDE0128}" dt="2021-12-06T20:33:37.272" v="9314" actId="255"/>
          <ac:spMkLst>
            <pc:docMk/>
            <pc:sldMk cId="1157947857" sldId="280"/>
            <ac:spMk id="19" creationId="{CA0F4844-63B1-7746-881D-0EFBD185AEA3}"/>
          </ac:spMkLst>
        </pc:spChg>
        <pc:spChg chg="mod">
          <ac:chgData name="Sayali Kudale" userId="518aa9dc-970a-4a11-bbbb-0389490b6ea6" providerId="ADAL" clId="{FE3D6836-0521-BE4E-A87D-1C490FDE0128}" dt="2021-12-06T08:04:48.093" v="1556" actId="1076"/>
          <ac:spMkLst>
            <pc:docMk/>
            <pc:sldMk cId="1157947857" sldId="280"/>
            <ac:spMk id="137" creationId="{00000000-0000-0000-0000-000000000000}"/>
          </ac:spMkLst>
        </pc:spChg>
        <pc:picChg chg="add del">
          <ac:chgData name="Sayali Kudale" userId="518aa9dc-970a-4a11-bbbb-0389490b6ea6" providerId="ADAL" clId="{FE3D6836-0521-BE4E-A87D-1C490FDE0128}" dt="2021-12-06T07:50:39.289" v="1134" actId="478"/>
          <ac:picMkLst>
            <pc:docMk/>
            <pc:sldMk cId="1157947857" sldId="280"/>
            <ac:picMk id="3" creationId="{E96E34CA-C483-5A46-8847-A2A10D52F0A3}"/>
          </ac:picMkLst>
        </pc:picChg>
        <pc:picChg chg="del mod">
          <ac:chgData name="Sayali Kudale" userId="518aa9dc-970a-4a11-bbbb-0389490b6ea6" providerId="ADAL" clId="{FE3D6836-0521-BE4E-A87D-1C490FDE0128}" dt="2021-12-06T08:04:19.410" v="1555" actId="478"/>
          <ac:picMkLst>
            <pc:docMk/>
            <pc:sldMk cId="1157947857" sldId="280"/>
            <ac:picMk id="4" creationId="{B56A4831-C784-FB48-98BB-E2C85D791260}"/>
          </ac:picMkLst>
        </pc:picChg>
        <pc:picChg chg="add mod">
          <ac:chgData name="Sayali Kudale" userId="518aa9dc-970a-4a11-bbbb-0389490b6ea6" providerId="ADAL" clId="{FE3D6836-0521-BE4E-A87D-1C490FDE0128}" dt="2021-12-06T08:07:25.709" v="1575" actId="14100"/>
          <ac:picMkLst>
            <pc:docMk/>
            <pc:sldMk cId="1157947857" sldId="280"/>
            <ac:picMk id="8" creationId="{EF8AFF9D-F869-C649-A7D3-FDC4E36D3355}"/>
          </ac:picMkLst>
        </pc:picChg>
        <pc:picChg chg="add mod">
          <ac:chgData name="Sayali Kudale" userId="518aa9dc-970a-4a11-bbbb-0389490b6ea6" providerId="ADAL" clId="{FE3D6836-0521-BE4E-A87D-1C490FDE0128}" dt="2021-12-06T08:07:32.707" v="1576" actId="14100"/>
          <ac:picMkLst>
            <pc:docMk/>
            <pc:sldMk cId="1157947857" sldId="280"/>
            <ac:picMk id="17" creationId="{F841235F-207D-5E42-B112-CE2E21CC63DF}"/>
          </ac:picMkLst>
        </pc:picChg>
      </pc:sldChg>
      <pc:sldChg chg="addSp delSp modSp add mod">
        <pc:chgData name="Sayali Kudale" userId="518aa9dc-970a-4a11-bbbb-0389490b6ea6" providerId="ADAL" clId="{FE3D6836-0521-BE4E-A87D-1C490FDE0128}" dt="2021-12-06T20:30:21.807" v="9302" actId="1076"/>
        <pc:sldMkLst>
          <pc:docMk/>
          <pc:sldMk cId="2943018501" sldId="281"/>
        </pc:sldMkLst>
        <pc:spChg chg="add mod">
          <ac:chgData name="Sayali Kudale" userId="518aa9dc-970a-4a11-bbbb-0389490b6ea6" providerId="ADAL" clId="{FE3D6836-0521-BE4E-A87D-1C490FDE0128}" dt="2021-12-06T20:30:21.807" v="9302" actId="1076"/>
          <ac:spMkLst>
            <pc:docMk/>
            <pc:sldMk cId="2943018501" sldId="281"/>
            <ac:spMk id="2" creationId="{0A76D4E2-BE83-7A4D-A516-62966E00D85C}"/>
          </ac:spMkLst>
        </pc:spChg>
        <pc:spChg chg="del">
          <ac:chgData name="Sayali Kudale" userId="518aa9dc-970a-4a11-bbbb-0389490b6ea6" providerId="ADAL" clId="{FE3D6836-0521-BE4E-A87D-1C490FDE0128}" dt="2021-12-06T08:14:19.105" v="1995" actId="478"/>
          <ac:spMkLst>
            <pc:docMk/>
            <pc:sldMk cId="2943018501" sldId="281"/>
            <ac:spMk id="8" creationId="{B22D4F52-7265-DC4C-BAE1-9EA8192B8A86}"/>
          </ac:spMkLst>
        </pc:spChg>
        <pc:spChg chg="del">
          <ac:chgData name="Sayali Kudale" userId="518aa9dc-970a-4a11-bbbb-0389490b6ea6" providerId="ADAL" clId="{FE3D6836-0521-BE4E-A87D-1C490FDE0128}" dt="2021-12-06T08:14:22.839" v="1996" actId="478"/>
          <ac:spMkLst>
            <pc:docMk/>
            <pc:sldMk cId="2943018501" sldId="281"/>
            <ac:spMk id="11" creationId="{502E9A91-6DA2-5042-9CB4-892DF3A08B8C}"/>
          </ac:spMkLst>
        </pc:spChg>
        <pc:spChg chg="mod">
          <ac:chgData name="Sayali Kudale" userId="518aa9dc-970a-4a11-bbbb-0389490b6ea6" providerId="ADAL" clId="{FE3D6836-0521-BE4E-A87D-1C490FDE0128}" dt="2021-12-06T08:14:12.964" v="1993" actId="20577"/>
          <ac:spMkLst>
            <pc:docMk/>
            <pc:sldMk cId="2943018501" sldId="281"/>
            <ac:spMk id="137" creationId="{00000000-0000-0000-0000-000000000000}"/>
          </ac:spMkLst>
        </pc:spChg>
        <pc:picChg chg="del">
          <ac:chgData name="Sayali Kudale" userId="518aa9dc-970a-4a11-bbbb-0389490b6ea6" providerId="ADAL" clId="{FE3D6836-0521-BE4E-A87D-1C490FDE0128}" dt="2021-12-06T08:14:14.417" v="1994" actId="478"/>
          <ac:picMkLst>
            <pc:docMk/>
            <pc:sldMk cId="2943018501" sldId="281"/>
            <ac:picMk id="3" creationId="{314ED899-CC56-B042-9A62-A31921266F52}"/>
          </ac:picMkLst>
        </pc:picChg>
        <pc:picChg chg="add mod">
          <ac:chgData name="Sayali Kudale" userId="518aa9dc-970a-4a11-bbbb-0389490b6ea6" providerId="ADAL" clId="{FE3D6836-0521-BE4E-A87D-1C490FDE0128}" dt="2021-12-06T20:30:13.671" v="9301" actId="1076"/>
          <ac:picMkLst>
            <pc:docMk/>
            <pc:sldMk cId="2943018501" sldId="281"/>
            <ac:picMk id="4" creationId="{37728C20-6F34-D948-BF52-09CE5798EAC9}"/>
          </ac:picMkLst>
        </pc:picChg>
        <pc:picChg chg="add del mod">
          <ac:chgData name="Sayali Kudale" userId="518aa9dc-970a-4a11-bbbb-0389490b6ea6" providerId="ADAL" clId="{FE3D6836-0521-BE4E-A87D-1C490FDE0128}" dt="2021-12-06T20:30:03.398" v="9296" actId="478"/>
          <ac:picMkLst>
            <pc:docMk/>
            <pc:sldMk cId="2943018501" sldId="281"/>
            <ac:picMk id="1026" creationId="{557F50FC-6655-9042-B61C-A64A497C8DD9}"/>
          </ac:picMkLst>
        </pc:picChg>
      </pc:sldChg>
      <pc:sldChg chg="add del">
        <pc:chgData name="Sayali Kudale" userId="518aa9dc-970a-4a11-bbbb-0389490b6ea6" providerId="ADAL" clId="{FE3D6836-0521-BE4E-A87D-1C490FDE0128}" dt="2021-12-06T08:59:44.052" v="2470" actId="2890"/>
        <pc:sldMkLst>
          <pc:docMk/>
          <pc:sldMk cId="12905535" sldId="282"/>
        </pc:sldMkLst>
      </pc:sldChg>
      <pc:sldChg chg="add">
        <pc:chgData name="Sayali Kudale" userId="518aa9dc-970a-4a11-bbbb-0389490b6ea6" providerId="ADAL" clId="{FE3D6836-0521-BE4E-A87D-1C490FDE0128}" dt="2021-12-06T08:59:50.525" v="2471" actId="2890"/>
        <pc:sldMkLst>
          <pc:docMk/>
          <pc:sldMk cId="4089116314" sldId="282"/>
        </pc:sldMkLst>
      </pc:sldChg>
      <pc:sldChg chg="addSp delSp modSp add mod">
        <pc:chgData name="Sayali Kudale" userId="518aa9dc-970a-4a11-bbbb-0389490b6ea6" providerId="ADAL" clId="{FE3D6836-0521-BE4E-A87D-1C490FDE0128}" dt="2021-12-06T21:29:18.254" v="9347" actId="5793"/>
        <pc:sldMkLst>
          <pc:docMk/>
          <pc:sldMk cId="1589465353" sldId="283"/>
        </pc:sldMkLst>
        <pc:spChg chg="add del mod">
          <ac:chgData name="Sayali Kudale" userId="518aa9dc-970a-4a11-bbbb-0389490b6ea6" providerId="ADAL" clId="{FE3D6836-0521-BE4E-A87D-1C490FDE0128}" dt="2021-12-06T11:13:55.965" v="5422"/>
          <ac:spMkLst>
            <pc:docMk/>
            <pc:sldMk cId="1589465353" sldId="283"/>
            <ac:spMk id="2" creationId="{C656677A-1FEE-E94B-931A-8824B0BC2109}"/>
          </ac:spMkLst>
        </pc:spChg>
        <pc:spChg chg="add del mod">
          <ac:chgData name="Sayali Kudale" userId="518aa9dc-970a-4a11-bbbb-0389490b6ea6" providerId="ADAL" clId="{FE3D6836-0521-BE4E-A87D-1C490FDE0128}" dt="2021-12-06T11:14:47.761" v="5428"/>
          <ac:spMkLst>
            <pc:docMk/>
            <pc:sldMk cId="1589465353" sldId="283"/>
            <ac:spMk id="3" creationId="{02715225-BFF2-5D42-AECC-50C9F4E3E872}"/>
          </ac:spMkLst>
        </pc:spChg>
        <pc:spChg chg="add del mod">
          <ac:chgData name="Sayali Kudale" userId="518aa9dc-970a-4a11-bbbb-0389490b6ea6" providerId="ADAL" clId="{FE3D6836-0521-BE4E-A87D-1C490FDE0128}" dt="2021-12-06T19:51:57.825" v="7934" actId="767"/>
          <ac:spMkLst>
            <pc:docMk/>
            <pc:sldMk cId="1589465353" sldId="283"/>
            <ac:spMk id="3" creationId="{03D0E70B-6AB2-334E-8B8A-E683A2839A7F}"/>
          </ac:spMkLst>
        </pc:spChg>
        <pc:spChg chg="add del mod">
          <ac:chgData name="Sayali Kudale" userId="518aa9dc-970a-4a11-bbbb-0389490b6ea6" providerId="ADAL" clId="{FE3D6836-0521-BE4E-A87D-1C490FDE0128}" dt="2021-12-06T11:22:56.959" v="6027"/>
          <ac:spMkLst>
            <pc:docMk/>
            <pc:sldMk cId="1589465353" sldId="283"/>
            <ac:spMk id="4" creationId="{481DEE9E-9E95-7A4B-9674-58F69CE47EDA}"/>
          </ac:spMkLst>
        </pc:spChg>
        <pc:spChg chg="mod">
          <ac:chgData name="Sayali Kudale" userId="518aa9dc-970a-4a11-bbbb-0389490b6ea6" providerId="ADAL" clId="{FE3D6836-0521-BE4E-A87D-1C490FDE0128}" dt="2021-12-06T21:26:40.668" v="9344" actId="20577"/>
          <ac:spMkLst>
            <pc:docMk/>
            <pc:sldMk cId="1589465353" sldId="283"/>
            <ac:spMk id="5" creationId="{05952F68-2358-A646-A154-5E3DDC33F86C}"/>
          </ac:spMkLst>
        </pc:spChg>
        <pc:spChg chg="mod">
          <ac:chgData name="Sayali Kudale" userId="518aa9dc-970a-4a11-bbbb-0389490b6ea6" providerId="ADAL" clId="{FE3D6836-0521-BE4E-A87D-1C490FDE0128}" dt="2021-12-06T20:32:56.597" v="9309" actId="1076"/>
          <ac:spMkLst>
            <pc:docMk/>
            <pc:sldMk cId="1589465353" sldId="283"/>
            <ac:spMk id="9" creationId="{132163E4-E71F-4D4F-A530-F65F68008357}"/>
          </ac:spMkLst>
        </pc:spChg>
        <pc:spChg chg="add mod">
          <ac:chgData name="Sayali Kudale" userId="518aa9dc-970a-4a11-bbbb-0389490b6ea6" providerId="ADAL" clId="{FE3D6836-0521-BE4E-A87D-1C490FDE0128}" dt="2021-12-06T21:29:18.254" v="9347" actId="5793"/>
          <ac:spMkLst>
            <pc:docMk/>
            <pc:sldMk cId="1589465353" sldId="283"/>
            <ac:spMk id="12" creationId="{95A80D76-2E96-C64A-853C-2FD9406AA1C1}"/>
          </ac:spMkLst>
        </pc:spChg>
        <pc:spChg chg="add del mod">
          <ac:chgData name="Sayali Kudale" userId="518aa9dc-970a-4a11-bbbb-0389490b6ea6" providerId="ADAL" clId="{FE3D6836-0521-BE4E-A87D-1C490FDE0128}" dt="2021-12-06T19:57:04.701" v="8262" actId="478"/>
          <ac:spMkLst>
            <pc:docMk/>
            <pc:sldMk cId="1589465353" sldId="283"/>
            <ac:spMk id="13" creationId="{96899471-FBC3-7A4C-BB2D-B89824BF7B7E}"/>
          </ac:spMkLst>
        </pc:spChg>
        <pc:picChg chg="mod">
          <ac:chgData name="Sayali Kudale" userId="518aa9dc-970a-4a11-bbbb-0389490b6ea6" providerId="ADAL" clId="{FE3D6836-0521-BE4E-A87D-1C490FDE0128}" dt="2021-12-06T11:21:45.240" v="5908" actId="14100"/>
          <ac:picMkLst>
            <pc:docMk/>
            <pc:sldMk cId="1589465353" sldId="283"/>
            <ac:picMk id="6" creationId="{16B5065F-6081-2148-8E60-C850AD8AD52F}"/>
          </ac:picMkLst>
        </pc:picChg>
      </pc:sldChg>
      <pc:sldChg chg="addSp delSp modSp add mod">
        <pc:chgData name="Sayali Kudale" userId="518aa9dc-970a-4a11-bbbb-0389490b6ea6" providerId="ADAL" clId="{FE3D6836-0521-BE4E-A87D-1C490FDE0128}" dt="2021-12-07T01:18:23.736" v="9351" actId="14734"/>
        <pc:sldMkLst>
          <pc:docMk/>
          <pc:sldMk cId="2897385986" sldId="284"/>
        </pc:sldMkLst>
        <pc:spChg chg="mod">
          <ac:chgData name="Sayali Kudale" userId="518aa9dc-970a-4a11-bbbb-0389490b6ea6" providerId="ADAL" clId="{FE3D6836-0521-BE4E-A87D-1C490FDE0128}" dt="2021-12-06T10:54:29.808" v="5270" actId="1076"/>
          <ac:spMkLst>
            <pc:docMk/>
            <pc:sldMk cId="2897385986" sldId="284"/>
            <ac:spMk id="22" creationId="{C553021C-F1B9-8B47-9AA5-6C1DCB92FF11}"/>
          </ac:spMkLst>
        </pc:spChg>
        <pc:spChg chg="mod">
          <ac:chgData name="Sayali Kudale" userId="518aa9dc-970a-4a11-bbbb-0389490b6ea6" providerId="ADAL" clId="{FE3D6836-0521-BE4E-A87D-1C490FDE0128}" dt="2021-12-06T10:59:24.931" v="5326" actId="14100"/>
          <ac:spMkLst>
            <pc:docMk/>
            <pc:sldMk cId="2897385986" sldId="284"/>
            <ac:spMk id="23" creationId="{6546C1B2-FFF9-FC4F-AF35-0604F4436420}"/>
          </ac:spMkLst>
        </pc:spChg>
        <pc:spChg chg="mod">
          <ac:chgData name="Sayali Kudale" userId="518aa9dc-970a-4a11-bbbb-0389490b6ea6" providerId="ADAL" clId="{FE3D6836-0521-BE4E-A87D-1C490FDE0128}" dt="2021-12-06T10:54:57.856" v="5278" actId="1076"/>
          <ac:spMkLst>
            <pc:docMk/>
            <pc:sldMk cId="2897385986" sldId="284"/>
            <ac:spMk id="24" creationId="{20521A38-8193-6946-8546-77B7DF3BE3D6}"/>
          </ac:spMkLst>
        </pc:spChg>
        <pc:spChg chg="mod">
          <ac:chgData name="Sayali Kudale" userId="518aa9dc-970a-4a11-bbbb-0389490b6ea6" providerId="ADAL" clId="{FE3D6836-0521-BE4E-A87D-1C490FDE0128}" dt="2021-12-06T10:56:30.530" v="5297" actId="1076"/>
          <ac:spMkLst>
            <pc:docMk/>
            <pc:sldMk cId="2897385986" sldId="284"/>
            <ac:spMk id="25" creationId="{A4059245-D6A3-824D-BAB1-0D5F1F6AE9DD}"/>
          </ac:spMkLst>
        </pc:spChg>
        <pc:spChg chg="del mod">
          <ac:chgData name="Sayali Kudale" userId="518aa9dc-970a-4a11-bbbb-0389490b6ea6" providerId="ADAL" clId="{FE3D6836-0521-BE4E-A87D-1C490FDE0128}" dt="2021-12-06T10:57:02.560" v="5306" actId="478"/>
          <ac:spMkLst>
            <pc:docMk/>
            <pc:sldMk cId="2897385986" sldId="284"/>
            <ac:spMk id="27" creationId="{2768445C-A8A7-374D-9DE3-473F1F1CA799}"/>
          </ac:spMkLst>
        </pc:spChg>
        <pc:spChg chg="mod">
          <ac:chgData name="Sayali Kudale" userId="518aa9dc-970a-4a11-bbbb-0389490b6ea6" providerId="ADAL" clId="{FE3D6836-0521-BE4E-A87D-1C490FDE0128}" dt="2021-12-06T10:59:21.402" v="5325" actId="14100"/>
          <ac:spMkLst>
            <pc:docMk/>
            <pc:sldMk cId="2897385986" sldId="284"/>
            <ac:spMk id="28" creationId="{6D67E084-72D6-4A48-BD8A-2E1C480F2A26}"/>
          </ac:spMkLst>
        </pc:spChg>
        <pc:spChg chg="mod">
          <ac:chgData name="Sayali Kudale" userId="518aa9dc-970a-4a11-bbbb-0389490b6ea6" providerId="ADAL" clId="{FE3D6836-0521-BE4E-A87D-1C490FDE0128}" dt="2021-12-06T10:55:15.236" v="5284" actId="1076"/>
          <ac:spMkLst>
            <pc:docMk/>
            <pc:sldMk cId="2897385986" sldId="284"/>
            <ac:spMk id="29" creationId="{CF4B9F7E-1E44-FE4A-AA4A-11E147A26AB4}"/>
          </ac:spMkLst>
        </pc:spChg>
        <pc:spChg chg="mod">
          <ac:chgData name="Sayali Kudale" userId="518aa9dc-970a-4a11-bbbb-0389490b6ea6" providerId="ADAL" clId="{FE3D6836-0521-BE4E-A87D-1C490FDE0128}" dt="2021-12-06T10:59:14.639" v="5324" actId="14100"/>
          <ac:spMkLst>
            <pc:docMk/>
            <pc:sldMk cId="2897385986" sldId="284"/>
            <ac:spMk id="30" creationId="{9E9149A7-7A22-B14E-A50E-D12812C2F44C}"/>
          </ac:spMkLst>
        </pc:spChg>
        <pc:spChg chg="add mod">
          <ac:chgData name="Sayali Kudale" userId="518aa9dc-970a-4a11-bbbb-0389490b6ea6" providerId="ADAL" clId="{FE3D6836-0521-BE4E-A87D-1C490FDE0128}" dt="2021-12-06T10:48:25.236" v="5090" actId="571"/>
          <ac:spMkLst>
            <pc:docMk/>
            <pc:sldMk cId="2897385986" sldId="284"/>
            <ac:spMk id="31" creationId="{C7675251-5E18-834F-BA92-35E3321D2A95}"/>
          </ac:spMkLst>
        </pc:spChg>
        <pc:spChg chg="add del mod">
          <ac:chgData name="Sayali Kudale" userId="518aa9dc-970a-4a11-bbbb-0389490b6ea6" providerId="ADAL" clId="{FE3D6836-0521-BE4E-A87D-1C490FDE0128}" dt="2021-12-06T10:54:32.801" v="5271" actId="478"/>
          <ac:spMkLst>
            <pc:docMk/>
            <pc:sldMk cId="2897385986" sldId="284"/>
            <ac:spMk id="32" creationId="{EC510DDE-76A8-AD45-906E-10C45BB02DFC}"/>
          </ac:spMkLst>
        </pc:spChg>
        <pc:spChg chg="mod">
          <ac:chgData name="Sayali Kudale" userId="518aa9dc-970a-4a11-bbbb-0389490b6ea6" providerId="ADAL" clId="{FE3D6836-0521-BE4E-A87D-1C490FDE0128}" dt="2021-12-06T10:59:09.464" v="5323" actId="1076"/>
          <ac:spMkLst>
            <pc:docMk/>
            <pc:sldMk cId="2897385986" sldId="284"/>
            <ac:spMk id="34" creationId="{C00186FC-5E91-C24B-B082-F70804C85BE4}"/>
          </ac:spMkLst>
        </pc:spChg>
        <pc:spChg chg="add mod">
          <ac:chgData name="Sayali Kudale" userId="518aa9dc-970a-4a11-bbbb-0389490b6ea6" providerId="ADAL" clId="{FE3D6836-0521-BE4E-A87D-1C490FDE0128}" dt="2021-12-06T10:55:25.483" v="5285" actId="1076"/>
          <ac:spMkLst>
            <pc:docMk/>
            <pc:sldMk cId="2897385986" sldId="284"/>
            <ac:spMk id="36" creationId="{792B8A19-0CFC-C14C-B7B1-3E647E7D592C}"/>
          </ac:spMkLst>
        </pc:spChg>
        <pc:spChg chg="add mod">
          <ac:chgData name="Sayali Kudale" userId="518aa9dc-970a-4a11-bbbb-0389490b6ea6" providerId="ADAL" clId="{FE3D6836-0521-BE4E-A87D-1C490FDE0128}" dt="2021-12-06T10:54:43.503" v="5275" actId="1076"/>
          <ac:spMkLst>
            <pc:docMk/>
            <pc:sldMk cId="2897385986" sldId="284"/>
            <ac:spMk id="37" creationId="{A81ACDB3-7AD9-8249-A5F1-2770A133AAB7}"/>
          </ac:spMkLst>
        </pc:spChg>
        <pc:spChg chg="add mod">
          <ac:chgData name="Sayali Kudale" userId="518aa9dc-970a-4a11-bbbb-0389490b6ea6" providerId="ADAL" clId="{FE3D6836-0521-BE4E-A87D-1C490FDE0128}" dt="2021-12-06T10:56:07.749" v="5293" actId="1076"/>
          <ac:spMkLst>
            <pc:docMk/>
            <pc:sldMk cId="2897385986" sldId="284"/>
            <ac:spMk id="39" creationId="{BC528148-73C1-8B4B-8847-C3780D62C5B4}"/>
          </ac:spMkLst>
        </pc:spChg>
        <pc:spChg chg="add mod">
          <ac:chgData name="Sayali Kudale" userId="518aa9dc-970a-4a11-bbbb-0389490b6ea6" providerId="ADAL" clId="{FE3D6836-0521-BE4E-A87D-1C490FDE0128}" dt="2021-12-06T10:58:02.877" v="5320" actId="1076"/>
          <ac:spMkLst>
            <pc:docMk/>
            <pc:sldMk cId="2897385986" sldId="284"/>
            <ac:spMk id="42" creationId="{959749AD-B429-D243-B8D4-D0539720AFDD}"/>
          </ac:spMkLst>
        </pc:spChg>
        <pc:graphicFrameChg chg="add del mod modGraphic">
          <ac:chgData name="Sayali Kudale" userId="518aa9dc-970a-4a11-bbbb-0389490b6ea6" providerId="ADAL" clId="{FE3D6836-0521-BE4E-A87D-1C490FDE0128}" dt="2021-12-07T01:18:23.736" v="9351" actId="14734"/>
          <ac:graphicFrameMkLst>
            <pc:docMk/>
            <pc:sldMk cId="2897385986" sldId="284"/>
            <ac:graphicFrameMk id="21" creationId="{E809DB57-1FC9-0E4B-A3FB-5D443015F3E5}"/>
          </ac:graphicFrameMkLst>
        </pc:graphicFrameChg>
        <pc:picChg chg="del">
          <ac:chgData name="Sayali Kudale" userId="518aa9dc-970a-4a11-bbbb-0389490b6ea6" providerId="ADAL" clId="{FE3D6836-0521-BE4E-A87D-1C490FDE0128}" dt="2021-12-06T10:53:55.066" v="5263" actId="21"/>
          <ac:picMkLst>
            <pc:docMk/>
            <pc:sldMk cId="2897385986" sldId="284"/>
            <ac:picMk id="3" creationId="{74447DBD-976C-8B48-AB10-11385D05D6B4}"/>
          </ac:picMkLst>
        </pc:picChg>
        <pc:picChg chg="mod">
          <ac:chgData name="Sayali Kudale" userId="518aa9dc-970a-4a11-bbbb-0389490b6ea6" providerId="ADAL" clId="{FE3D6836-0521-BE4E-A87D-1C490FDE0128}" dt="2021-12-06T10:57:15.769" v="5308" actId="1076"/>
          <ac:picMkLst>
            <pc:docMk/>
            <pc:sldMk cId="2897385986" sldId="284"/>
            <ac:picMk id="20" creationId="{3F9E67DD-B34A-B745-9F74-43B96758D24A}"/>
          </ac:picMkLst>
        </pc:picChg>
        <pc:picChg chg="add mod">
          <ac:chgData name="Sayali Kudale" userId="518aa9dc-970a-4a11-bbbb-0389490b6ea6" providerId="ADAL" clId="{FE3D6836-0521-BE4E-A87D-1C490FDE0128}" dt="2021-12-06T10:56:14.254" v="5294" actId="1076"/>
          <ac:picMkLst>
            <pc:docMk/>
            <pc:sldMk cId="2897385986" sldId="284"/>
            <ac:picMk id="26" creationId="{9973EDC8-3371-284E-967D-9801C23211CF}"/>
          </ac:picMkLst>
        </pc:picChg>
        <pc:picChg chg="add del mod">
          <ac:chgData name="Sayali Kudale" userId="518aa9dc-970a-4a11-bbbb-0389490b6ea6" providerId="ADAL" clId="{FE3D6836-0521-BE4E-A87D-1C490FDE0128}" dt="2021-12-06T10:55:37.952" v="5287" actId="14100"/>
          <ac:picMkLst>
            <pc:docMk/>
            <pc:sldMk cId="2897385986" sldId="284"/>
            <ac:picMk id="33" creationId="{BB91E5AC-7981-6949-86E3-8F725DC66C6D}"/>
          </ac:picMkLst>
        </pc:picChg>
        <pc:picChg chg="add mod">
          <ac:chgData name="Sayali Kudale" userId="518aa9dc-970a-4a11-bbbb-0389490b6ea6" providerId="ADAL" clId="{FE3D6836-0521-BE4E-A87D-1C490FDE0128}" dt="2021-12-06T10:56:50.239" v="5301" actId="1076"/>
          <ac:picMkLst>
            <pc:docMk/>
            <pc:sldMk cId="2897385986" sldId="284"/>
            <ac:picMk id="35" creationId="{84E8F120-DD60-B24B-8D41-F550E4597582}"/>
          </ac:picMkLst>
        </pc:picChg>
        <pc:picChg chg="add del mod">
          <ac:chgData name="Sayali Kudale" userId="518aa9dc-970a-4a11-bbbb-0389490b6ea6" providerId="ADAL" clId="{FE3D6836-0521-BE4E-A87D-1C490FDE0128}" dt="2021-12-06T10:55:45.879" v="5289"/>
          <ac:picMkLst>
            <pc:docMk/>
            <pc:sldMk cId="2897385986" sldId="284"/>
            <ac:picMk id="38" creationId="{31D020AE-95C5-2A4F-A3D8-2C47FEDBB4A2}"/>
          </ac:picMkLst>
        </pc:picChg>
        <pc:picChg chg="add mod">
          <ac:chgData name="Sayali Kudale" userId="518aa9dc-970a-4a11-bbbb-0389490b6ea6" providerId="ADAL" clId="{FE3D6836-0521-BE4E-A87D-1C490FDE0128}" dt="2021-12-06T10:57:27.009" v="5310" actId="1076"/>
          <ac:picMkLst>
            <pc:docMk/>
            <pc:sldMk cId="2897385986" sldId="284"/>
            <ac:picMk id="40" creationId="{BD73FADE-B5EB-9D4E-93E8-D89EB00B5CD6}"/>
          </ac:picMkLst>
        </pc:picChg>
        <pc:picChg chg="add mod">
          <ac:chgData name="Sayali Kudale" userId="518aa9dc-970a-4a11-bbbb-0389490b6ea6" providerId="ADAL" clId="{FE3D6836-0521-BE4E-A87D-1C490FDE0128}" dt="2021-12-06T10:57:48.537" v="5316" actId="1076"/>
          <ac:picMkLst>
            <pc:docMk/>
            <pc:sldMk cId="2897385986" sldId="284"/>
            <ac:picMk id="41" creationId="{7CF3CFFC-A9E0-D54C-9489-E2076BA77F94}"/>
          </ac:picMkLst>
        </pc:picChg>
      </pc:sldChg>
      <pc:sldChg chg="add del">
        <pc:chgData name="Sayali Kudale" userId="518aa9dc-970a-4a11-bbbb-0389490b6ea6" providerId="ADAL" clId="{FE3D6836-0521-BE4E-A87D-1C490FDE0128}" dt="2021-12-06T19:40:24.648" v="7626" actId="2890"/>
        <pc:sldMkLst>
          <pc:docMk/>
          <pc:sldMk cId="4087117762" sldId="285"/>
        </pc:sldMkLst>
      </pc:sldChg>
      <pc:sldMasterChg chg="modTransition modSldLayout">
        <pc:chgData name="Sayali Kudale" userId="518aa9dc-970a-4a11-bbbb-0389490b6ea6" providerId="ADAL" clId="{FE3D6836-0521-BE4E-A87D-1C490FDE0128}" dt="2021-12-06T02:59:38.665" v="54"/>
        <pc:sldMasterMkLst>
          <pc:docMk/>
          <pc:sldMasterMk cId="249498980" sldId="2147483661"/>
        </pc:sldMasterMkLst>
        <pc:sldLayoutChg chg="modTransition">
          <pc:chgData name="Sayali Kudale" userId="518aa9dc-970a-4a11-bbbb-0389490b6ea6" providerId="ADAL" clId="{FE3D6836-0521-BE4E-A87D-1C490FDE0128}" dt="2021-12-06T02:59:38.665" v="54"/>
          <pc:sldLayoutMkLst>
            <pc:docMk/>
            <pc:sldMasterMk cId="249498980" sldId="2147483661"/>
            <pc:sldLayoutMk cId="266588" sldId="2147483662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38.665" v="54"/>
          <pc:sldLayoutMkLst>
            <pc:docMk/>
            <pc:sldMasterMk cId="249498980" sldId="2147483661"/>
            <pc:sldLayoutMk cId="1284318899" sldId="2147483664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38.665" v="54"/>
          <pc:sldLayoutMkLst>
            <pc:docMk/>
            <pc:sldMasterMk cId="249498980" sldId="2147483661"/>
            <pc:sldLayoutMk cId="4272535375" sldId="2147483665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38.665" v="54"/>
          <pc:sldLayoutMkLst>
            <pc:docMk/>
            <pc:sldMasterMk cId="249498980" sldId="2147483661"/>
            <pc:sldLayoutMk cId="4110184931" sldId="2147483666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38.665" v="54"/>
          <pc:sldLayoutMkLst>
            <pc:docMk/>
            <pc:sldMasterMk cId="249498980" sldId="2147483661"/>
            <pc:sldLayoutMk cId="779298348" sldId="2147483667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38.665" v="54"/>
          <pc:sldLayoutMkLst>
            <pc:docMk/>
            <pc:sldMasterMk cId="249498980" sldId="2147483661"/>
            <pc:sldLayoutMk cId="2145191507" sldId="2147483668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38.665" v="54"/>
          <pc:sldLayoutMkLst>
            <pc:docMk/>
            <pc:sldMasterMk cId="249498980" sldId="2147483661"/>
            <pc:sldLayoutMk cId="1976989501" sldId="2147483669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38.665" v="54"/>
          <pc:sldLayoutMkLst>
            <pc:docMk/>
            <pc:sldMasterMk cId="249498980" sldId="2147483661"/>
            <pc:sldLayoutMk cId="1067270911" sldId="2147483676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38.665" v="54"/>
          <pc:sldLayoutMkLst>
            <pc:docMk/>
            <pc:sldMasterMk cId="249498980" sldId="2147483661"/>
            <pc:sldLayoutMk cId="1804651649" sldId="2147483677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2:59:51.560" v="55"/>
        <pc:sldMasterMkLst>
          <pc:docMk/>
          <pc:sldMasterMk cId="1160256121" sldId="2147483661"/>
        </pc:sldMasterMkLst>
        <pc:sldLayoutChg chg="modTransition">
          <pc:chgData name="Sayali Kudale" userId="518aa9dc-970a-4a11-bbbb-0389490b6ea6" providerId="ADAL" clId="{FE3D6836-0521-BE4E-A87D-1C490FDE0128}" dt="2021-12-06T02:59:51.560" v="55"/>
          <pc:sldLayoutMkLst>
            <pc:docMk/>
            <pc:sldMasterMk cId="1160256121" sldId="2147483661"/>
            <pc:sldLayoutMk cId="3199159429" sldId="2147483662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1.560" v="55"/>
          <pc:sldLayoutMkLst>
            <pc:docMk/>
            <pc:sldMasterMk cId="1160256121" sldId="2147483661"/>
            <pc:sldLayoutMk cId="1526041562" sldId="2147483664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1.560" v="55"/>
          <pc:sldLayoutMkLst>
            <pc:docMk/>
            <pc:sldMasterMk cId="1160256121" sldId="2147483661"/>
            <pc:sldLayoutMk cId="3053854346" sldId="2147483665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1.560" v="55"/>
          <pc:sldLayoutMkLst>
            <pc:docMk/>
            <pc:sldMasterMk cId="1160256121" sldId="2147483661"/>
            <pc:sldLayoutMk cId="1077992062" sldId="2147483666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1.560" v="55"/>
          <pc:sldLayoutMkLst>
            <pc:docMk/>
            <pc:sldMasterMk cId="1160256121" sldId="2147483661"/>
            <pc:sldLayoutMk cId="534113959" sldId="2147483667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1.560" v="55"/>
          <pc:sldLayoutMkLst>
            <pc:docMk/>
            <pc:sldMasterMk cId="1160256121" sldId="2147483661"/>
            <pc:sldLayoutMk cId="2107479287" sldId="2147483668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1.560" v="55"/>
          <pc:sldLayoutMkLst>
            <pc:docMk/>
            <pc:sldMasterMk cId="1160256121" sldId="2147483661"/>
            <pc:sldLayoutMk cId="1396834851" sldId="2147483669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1.560" v="55"/>
          <pc:sldLayoutMkLst>
            <pc:docMk/>
            <pc:sldMasterMk cId="1160256121" sldId="2147483661"/>
            <pc:sldLayoutMk cId="3424733749" sldId="2147483676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1.560" v="55"/>
          <pc:sldLayoutMkLst>
            <pc:docMk/>
            <pc:sldMasterMk cId="1160256121" sldId="2147483661"/>
            <pc:sldLayoutMk cId="1266690359" sldId="2147483677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2:59:22.541" v="52"/>
        <pc:sldMasterMkLst>
          <pc:docMk/>
          <pc:sldMasterMk cId="2421583511" sldId="2147483661"/>
        </pc:sldMasterMkLst>
        <pc:sldLayoutChg chg="modTransition">
          <pc:chgData name="Sayali Kudale" userId="518aa9dc-970a-4a11-bbbb-0389490b6ea6" providerId="ADAL" clId="{FE3D6836-0521-BE4E-A87D-1C490FDE0128}" dt="2021-12-06T02:59:22.541" v="52"/>
          <pc:sldLayoutMkLst>
            <pc:docMk/>
            <pc:sldMasterMk cId="2421583511" sldId="2147483661"/>
            <pc:sldLayoutMk cId="4240378842" sldId="2147483662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22.541" v="52"/>
          <pc:sldLayoutMkLst>
            <pc:docMk/>
            <pc:sldMasterMk cId="2421583511" sldId="2147483661"/>
            <pc:sldLayoutMk cId="3293132268" sldId="2147483664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22.541" v="52"/>
          <pc:sldLayoutMkLst>
            <pc:docMk/>
            <pc:sldMasterMk cId="2421583511" sldId="2147483661"/>
            <pc:sldLayoutMk cId="230320474" sldId="2147483665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22.541" v="52"/>
          <pc:sldLayoutMkLst>
            <pc:docMk/>
            <pc:sldMasterMk cId="2421583511" sldId="2147483661"/>
            <pc:sldLayoutMk cId="1440190622" sldId="2147483666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22.541" v="52"/>
          <pc:sldLayoutMkLst>
            <pc:docMk/>
            <pc:sldMasterMk cId="2421583511" sldId="2147483661"/>
            <pc:sldLayoutMk cId="2675562388" sldId="2147483667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22.541" v="52"/>
          <pc:sldLayoutMkLst>
            <pc:docMk/>
            <pc:sldMasterMk cId="2421583511" sldId="2147483661"/>
            <pc:sldLayoutMk cId="758121391" sldId="2147483668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22.541" v="52"/>
          <pc:sldLayoutMkLst>
            <pc:docMk/>
            <pc:sldMasterMk cId="2421583511" sldId="2147483661"/>
            <pc:sldLayoutMk cId="2139426200" sldId="2147483669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22.541" v="52"/>
          <pc:sldLayoutMkLst>
            <pc:docMk/>
            <pc:sldMasterMk cId="2421583511" sldId="2147483661"/>
            <pc:sldLayoutMk cId="195880730" sldId="2147483676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22.541" v="52"/>
          <pc:sldLayoutMkLst>
            <pc:docMk/>
            <pc:sldMasterMk cId="2421583511" sldId="2147483661"/>
            <pc:sldLayoutMk cId="3049301593" sldId="2147483677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2:59:57.416" v="56"/>
        <pc:sldMasterMkLst>
          <pc:docMk/>
          <pc:sldMasterMk cId="2671034043" sldId="2147483679"/>
        </pc:sldMasterMkLst>
        <pc:sldLayoutChg chg="modTransition">
          <pc:chgData name="Sayali Kudale" userId="518aa9dc-970a-4a11-bbbb-0389490b6ea6" providerId="ADAL" clId="{FE3D6836-0521-BE4E-A87D-1C490FDE0128}" dt="2021-12-06T02:59:57.416" v="56"/>
          <pc:sldLayoutMkLst>
            <pc:docMk/>
            <pc:sldMasterMk cId="2671034043" sldId="2147483679"/>
            <pc:sldLayoutMk cId="1671557275" sldId="2147483680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7.416" v="56"/>
          <pc:sldLayoutMkLst>
            <pc:docMk/>
            <pc:sldMasterMk cId="2671034043" sldId="2147483679"/>
            <pc:sldLayoutMk cId="2926990651" sldId="2147483682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7.416" v="56"/>
          <pc:sldLayoutMkLst>
            <pc:docMk/>
            <pc:sldMasterMk cId="2671034043" sldId="2147483679"/>
            <pc:sldLayoutMk cId="3380575953" sldId="2147483683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7.416" v="56"/>
          <pc:sldLayoutMkLst>
            <pc:docMk/>
            <pc:sldMasterMk cId="2671034043" sldId="2147483679"/>
            <pc:sldLayoutMk cId="196740544" sldId="2147483684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7.416" v="56"/>
          <pc:sldLayoutMkLst>
            <pc:docMk/>
            <pc:sldMasterMk cId="2671034043" sldId="2147483679"/>
            <pc:sldLayoutMk cId="828128650" sldId="2147483685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7.416" v="56"/>
          <pc:sldLayoutMkLst>
            <pc:docMk/>
            <pc:sldMasterMk cId="2671034043" sldId="2147483679"/>
            <pc:sldLayoutMk cId="550521422" sldId="2147483686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7.416" v="56"/>
          <pc:sldLayoutMkLst>
            <pc:docMk/>
            <pc:sldMasterMk cId="2671034043" sldId="2147483679"/>
            <pc:sldLayoutMk cId="1624409167" sldId="2147483687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7.416" v="56"/>
          <pc:sldLayoutMkLst>
            <pc:docMk/>
            <pc:sldMasterMk cId="2671034043" sldId="2147483679"/>
            <pc:sldLayoutMk cId="1159365745" sldId="2147483694"/>
          </pc:sldLayoutMkLst>
        </pc:sldLayoutChg>
        <pc:sldLayoutChg chg="modTransition">
          <pc:chgData name="Sayali Kudale" userId="518aa9dc-970a-4a11-bbbb-0389490b6ea6" providerId="ADAL" clId="{FE3D6836-0521-BE4E-A87D-1C490FDE0128}" dt="2021-12-06T02:59:57.416" v="56"/>
          <pc:sldLayoutMkLst>
            <pc:docMk/>
            <pc:sldMasterMk cId="2671034043" sldId="2147483679"/>
            <pc:sldLayoutMk cId="1318246557" sldId="2147483695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02.727" v="57"/>
        <pc:sldMasterMkLst>
          <pc:docMk/>
          <pc:sldMasterMk cId="2036135742" sldId="2147483697"/>
        </pc:sldMasterMkLst>
        <pc:sldLayoutChg chg="modTransition">
          <pc:chgData name="Sayali Kudale" userId="518aa9dc-970a-4a11-bbbb-0389490b6ea6" providerId="ADAL" clId="{FE3D6836-0521-BE4E-A87D-1C490FDE0128}" dt="2021-12-06T03:00:02.727" v="57"/>
          <pc:sldLayoutMkLst>
            <pc:docMk/>
            <pc:sldMasterMk cId="2036135742" sldId="2147483697"/>
            <pc:sldLayoutMk cId="4021502340" sldId="214748369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727" v="57"/>
          <pc:sldLayoutMkLst>
            <pc:docMk/>
            <pc:sldMasterMk cId="2036135742" sldId="2147483697"/>
            <pc:sldLayoutMk cId="2100027982" sldId="214748370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727" v="57"/>
          <pc:sldLayoutMkLst>
            <pc:docMk/>
            <pc:sldMasterMk cId="2036135742" sldId="2147483697"/>
            <pc:sldLayoutMk cId="3599541961" sldId="214748370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727" v="57"/>
          <pc:sldLayoutMkLst>
            <pc:docMk/>
            <pc:sldMasterMk cId="2036135742" sldId="2147483697"/>
            <pc:sldLayoutMk cId="979843007" sldId="214748370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727" v="57"/>
          <pc:sldLayoutMkLst>
            <pc:docMk/>
            <pc:sldMasterMk cId="2036135742" sldId="2147483697"/>
            <pc:sldLayoutMk cId="3659118009" sldId="214748370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727" v="57"/>
          <pc:sldLayoutMkLst>
            <pc:docMk/>
            <pc:sldMasterMk cId="2036135742" sldId="2147483697"/>
            <pc:sldLayoutMk cId="1320598544" sldId="214748370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727" v="57"/>
          <pc:sldLayoutMkLst>
            <pc:docMk/>
            <pc:sldMasterMk cId="2036135742" sldId="2147483697"/>
            <pc:sldLayoutMk cId="1932013207" sldId="214748370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727" v="57"/>
          <pc:sldLayoutMkLst>
            <pc:docMk/>
            <pc:sldMasterMk cId="2036135742" sldId="2147483697"/>
            <pc:sldLayoutMk cId="580549260" sldId="214748371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727" v="57"/>
          <pc:sldLayoutMkLst>
            <pc:docMk/>
            <pc:sldMasterMk cId="2036135742" sldId="2147483697"/>
            <pc:sldLayoutMk cId="649592590" sldId="2147483713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02.965" v="58"/>
        <pc:sldMasterMkLst>
          <pc:docMk/>
          <pc:sldMasterMk cId="3944178715" sldId="2147483715"/>
        </pc:sldMasterMkLst>
        <pc:sldLayoutChg chg="modTransition">
          <pc:chgData name="Sayali Kudale" userId="518aa9dc-970a-4a11-bbbb-0389490b6ea6" providerId="ADAL" clId="{FE3D6836-0521-BE4E-A87D-1C490FDE0128}" dt="2021-12-06T03:00:02.965" v="58"/>
          <pc:sldLayoutMkLst>
            <pc:docMk/>
            <pc:sldMasterMk cId="3944178715" sldId="2147483715"/>
            <pc:sldLayoutMk cId="3923136612" sldId="214748371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965" v="58"/>
          <pc:sldLayoutMkLst>
            <pc:docMk/>
            <pc:sldMasterMk cId="3944178715" sldId="2147483715"/>
            <pc:sldLayoutMk cId="561694970" sldId="214748371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965" v="58"/>
          <pc:sldLayoutMkLst>
            <pc:docMk/>
            <pc:sldMasterMk cId="3944178715" sldId="2147483715"/>
            <pc:sldLayoutMk cId="347963874" sldId="214748371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965" v="58"/>
          <pc:sldLayoutMkLst>
            <pc:docMk/>
            <pc:sldMasterMk cId="3944178715" sldId="2147483715"/>
            <pc:sldLayoutMk cId="3918513132" sldId="214748372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965" v="58"/>
          <pc:sldLayoutMkLst>
            <pc:docMk/>
            <pc:sldMasterMk cId="3944178715" sldId="2147483715"/>
            <pc:sldLayoutMk cId="3265214390" sldId="214748372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965" v="58"/>
          <pc:sldLayoutMkLst>
            <pc:docMk/>
            <pc:sldMasterMk cId="3944178715" sldId="2147483715"/>
            <pc:sldLayoutMk cId="2696433922" sldId="214748372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965" v="58"/>
          <pc:sldLayoutMkLst>
            <pc:docMk/>
            <pc:sldMasterMk cId="3944178715" sldId="2147483715"/>
            <pc:sldLayoutMk cId="621376806" sldId="214748372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965" v="58"/>
          <pc:sldLayoutMkLst>
            <pc:docMk/>
            <pc:sldMasterMk cId="3944178715" sldId="2147483715"/>
            <pc:sldLayoutMk cId="58091547" sldId="214748373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2.965" v="58"/>
          <pc:sldLayoutMkLst>
            <pc:docMk/>
            <pc:sldMasterMk cId="3944178715" sldId="2147483715"/>
            <pc:sldLayoutMk cId="493792553" sldId="2147483731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03.515" v="59"/>
        <pc:sldMasterMkLst>
          <pc:docMk/>
          <pc:sldMasterMk cId="2748050874" sldId="2147483733"/>
        </pc:sldMasterMkLst>
        <pc:sldLayoutChg chg="modTransition">
          <pc:chgData name="Sayali Kudale" userId="518aa9dc-970a-4a11-bbbb-0389490b6ea6" providerId="ADAL" clId="{FE3D6836-0521-BE4E-A87D-1C490FDE0128}" dt="2021-12-06T03:00:03.515" v="59"/>
          <pc:sldLayoutMkLst>
            <pc:docMk/>
            <pc:sldMasterMk cId="2748050874" sldId="2147483733"/>
            <pc:sldLayoutMk cId="4142663328" sldId="214748373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3.515" v="59"/>
          <pc:sldLayoutMkLst>
            <pc:docMk/>
            <pc:sldMasterMk cId="2748050874" sldId="2147483733"/>
            <pc:sldLayoutMk cId="2276997755" sldId="214748373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3.515" v="59"/>
          <pc:sldLayoutMkLst>
            <pc:docMk/>
            <pc:sldMasterMk cId="2748050874" sldId="2147483733"/>
            <pc:sldLayoutMk cId="2423680874" sldId="214748373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3.515" v="59"/>
          <pc:sldLayoutMkLst>
            <pc:docMk/>
            <pc:sldMasterMk cId="2748050874" sldId="2147483733"/>
            <pc:sldLayoutMk cId="1011670404" sldId="214748373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3.515" v="59"/>
          <pc:sldLayoutMkLst>
            <pc:docMk/>
            <pc:sldMasterMk cId="2748050874" sldId="2147483733"/>
            <pc:sldLayoutMk cId="2225102659" sldId="214748373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3.515" v="59"/>
          <pc:sldLayoutMkLst>
            <pc:docMk/>
            <pc:sldMasterMk cId="2748050874" sldId="2147483733"/>
            <pc:sldLayoutMk cId="3940003715" sldId="214748374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3.515" v="59"/>
          <pc:sldLayoutMkLst>
            <pc:docMk/>
            <pc:sldMasterMk cId="2748050874" sldId="2147483733"/>
            <pc:sldLayoutMk cId="1754131607" sldId="214748374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3.515" v="59"/>
          <pc:sldLayoutMkLst>
            <pc:docMk/>
            <pc:sldMasterMk cId="2748050874" sldId="2147483733"/>
            <pc:sldLayoutMk cId="2400856323" sldId="214748374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3.515" v="59"/>
          <pc:sldLayoutMkLst>
            <pc:docMk/>
            <pc:sldMasterMk cId="2748050874" sldId="2147483733"/>
            <pc:sldLayoutMk cId="236771948" sldId="2147483749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06.882" v="60"/>
        <pc:sldMasterMkLst>
          <pc:docMk/>
          <pc:sldMasterMk cId="842447141" sldId="2147483751"/>
        </pc:sldMasterMkLst>
        <pc:sldLayoutChg chg="modTransition">
          <pc:chgData name="Sayali Kudale" userId="518aa9dc-970a-4a11-bbbb-0389490b6ea6" providerId="ADAL" clId="{FE3D6836-0521-BE4E-A87D-1C490FDE0128}" dt="2021-12-06T03:00:06.882" v="60"/>
          <pc:sldLayoutMkLst>
            <pc:docMk/>
            <pc:sldMasterMk cId="842447141" sldId="2147483751"/>
            <pc:sldLayoutMk cId="4260835619" sldId="214748375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6.882" v="60"/>
          <pc:sldLayoutMkLst>
            <pc:docMk/>
            <pc:sldMasterMk cId="842447141" sldId="2147483751"/>
            <pc:sldLayoutMk cId="374071249" sldId="214748375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6.882" v="60"/>
          <pc:sldLayoutMkLst>
            <pc:docMk/>
            <pc:sldMasterMk cId="842447141" sldId="2147483751"/>
            <pc:sldLayoutMk cId="1994379086" sldId="214748375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6.882" v="60"/>
          <pc:sldLayoutMkLst>
            <pc:docMk/>
            <pc:sldMasterMk cId="842447141" sldId="2147483751"/>
            <pc:sldLayoutMk cId="1385524782" sldId="214748375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6.882" v="60"/>
          <pc:sldLayoutMkLst>
            <pc:docMk/>
            <pc:sldMasterMk cId="842447141" sldId="2147483751"/>
            <pc:sldLayoutMk cId="4001982614" sldId="214748375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6.882" v="60"/>
          <pc:sldLayoutMkLst>
            <pc:docMk/>
            <pc:sldMasterMk cId="842447141" sldId="2147483751"/>
            <pc:sldLayoutMk cId="1190065919" sldId="214748375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6.882" v="60"/>
          <pc:sldLayoutMkLst>
            <pc:docMk/>
            <pc:sldMasterMk cId="842447141" sldId="2147483751"/>
            <pc:sldLayoutMk cId="2253730183" sldId="214748375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6.882" v="60"/>
          <pc:sldLayoutMkLst>
            <pc:docMk/>
            <pc:sldMasterMk cId="842447141" sldId="2147483751"/>
            <pc:sldLayoutMk cId="2851279272" sldId="214748376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6.882" v="60"/>
          <pc:sldLayoutMkLst>
            <pc:docMk/>
            <pc:sldMasterMk cId="842447141" sldId="2147483751"/>
            <pc:sldLayoutMk cId="513957529" sldId="2147483767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07.115" v="61"/>
        <pc:sldMasterMkLst>
          <pc:docMk/>
          <pc:sldMasterMk cId="2075714488" sldId="2147483769"/>
        </pc:sldMasterMkLst>
        <pc:sldLayoutChg chg="modTransition">
          <pc:chgData name="Sayali Kudale" userId="518aa9dc-970a-4a11-bbbb-0389490b6ea6" providerId="ADAL" clId="{FE3D6836-0521-BE4E-A87D-1C490FDE0128}" dt="2021-12-06T03:00:07.115" v="61"/>
          <pc:sldLayoutMkLst>
            <pc:docMk/>
            <pc:sldMasterMk cId="2075714488" sldId="2147483769"/>
            <pc:sldLayoutMk cId="2136377802" sldId="214748377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7.115" v="61"/>
          <pc:sldLayoutMkLst>
            <pc:docMk/>
            <pc:sldMasterMk cId="2075714488" sldId="2147483769"/>
            <pc:sldLayoutMk cId="22136370" sldId="214748377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7.115" v="61"/>
          <pc:sldLayoutMkLst>
            <pc:docMk/>
            <pc:sldMasterMk cId="2075714488" sldId="2147483769"/>
            <pc:sldLayoutMk cId="2133867193" sldId="214748377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7.115" v="61"/>
          <pc:sldLayoutMkLst>
            <pc:docMk/>
            <pc:sldMasterMk cId="2075714488" sldId="2147483769"/>
            <pc:sldLayoutMk cId="3503042186" sldId="214748377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7.115" v="61"/>
          <pc:sldLayoutMkLst>
            <pc:docMk/>
            <pc:sldMasterMk cId="2075714488" sldId="2147483769"/>
            <pc:sldLayoutMk cId="1126614694" sldId="214748377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7.115" v="61"/>
          <pc:sldLayoutMkLst>
            <pc:docMk/>
            <pc:sldMasterMk cId="2075714488" sldId="2147483769"/>
            <pc:sldLayoutMk cId="157805873" sldId="214748377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7.115" v="61"/>
          <pc:sldLayoutMkLst>
            <pc:docMk/>
            <pc:sldMasterMk cId="2075714488" sldId="2147483769"/>
            <pc:sldLayoutMk cId="2855603474" sldId="214748377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7.115" v="61"/>
          <pc:sldLayoutMkLst>
            <pc:docMk/>
            <pc:sldMasterMk cId="2075714488" sldId="2147483769"/>
            <pc:sldLayoutMk cId="290468006" sldId="214748378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7.115" v="61"/>
          <pc:sldLayoutMkLst>
            <pc:docMk/>
            <pc:sldMasterMk cId="2075714488" sldId="2147483769"/>
            <pc:sldLayoutMk cId="3517126622" sldId="2147483785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08.817" v="62"/>
        <pc:sldMasterMkLst>
          <pc:docMk/>
          <pc:sldMasterMk cId="2436446376" sldId="2147483787"/>
        </pc:sldMasterMkLst>
        <pc:sldLayoutChg chg="modTransition">
          <pc:chgData name="Sayali Kudale" userId="518aa9dc-970a-4a11-bbbb-0389490b6ea6" providerId="ADAL" clId="{FE3D6836-0521-BE4E-A87D-1C490FDE0128}" dt="2021-12-06T03:00:08.817" v="62"/>
          <pc:sldLayoutMkLst>
            <pc:docMk/>
            <pc:sldMasterMk cId="2436446376" sldId="2147483787"/>
            <pc:sldLayoutMk cId="2246012144" sldId="214748378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8.817" v="62"/>
          <pc:sldLayoutMkLst>
            <pc:docMk/>
            <pc:sldMasterMk cId="2436446376" sldId="2147483787"/>
            <pc:sldLayoutMk cId="4203276871" sldId="214748379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8.817" v="62"/>
          <pc:sldLayoutMkLst>
            <pc:docMk/>
            <pc:sldMasterMk cId="2436446376" sldId="2147483787"/>
            <pc:sldLayoutMk cId="2178633759" sldId="214748379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8.817" v="62"/>
          <pc:sldLayoutMkLst>
            <pc:docMk/>
            <pc:sldMasterMk cId="2436446376" sldId="2147483787"/>
            <pc:sldLayoutMk cId="2370145232" sldId="214748379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8.817" v="62"/>
          <pc:sldLayoutMkLst>
            <pc:docMk/>
            <pc:sldMasterMk cId="2436446376" sldId="2147483787"/>
            <pc:sldLayoutMk cId="2837686533" sldId="214748379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8.817" v="62"/>
          <pc:sldLayoutMkLst>
            <pc:docMk/>
            <pc:sldMasterMk cId="2436446376" sldId="2147483787"/>
            <pc:sldLayoutMk cId="2812182541" sldId="214748379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8.817" v="62"/>
          <pc:sldLayoutMkLst>
            <pc:docMk/>
            <pc:sldMasterMk cId="2436446376" sldId="2147483787"/>
            <pc:sldLayoutMk cId="2816841684" sldId="214748379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8.817" v="62"/>
          <pc:sldLayoutMkLst>
            <pc:docMk/>
            <pc:sldMasterMk cId="2436446376" sldId="2147483787"/>
            <pc:sldLayoutMk cId="701113142" sldId="214748380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08.817" v="62"/>
          <pc:sldLayoutMkLst>
            <pc:docMk/>
            <pc:sldMasterMk cId="2436446376" sldId="2147483787"/>
            <pc:sldLayoutMk cId="1140640580" sldId="2147483803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14.495" v="63"/>
        <pc:sldMasterMkLst>
          <pc:docMk/>
          <pc:sldMasterMk cId="2901674242" sldId="2147483805"/>
        </pc:sldMasterMkLst>
        <pc:sldLayoutChg chg="modTransition">
          <pc:chgData name="Sayali Kudale" userId="518aa9dc-970a-4a11-bbbb-0389490b6ea6" providerId="ADAL" clId="{FE3D6836-0521-BE4E-A87D-1C490FDE0128}" dt="2021-12-06T03:00:14.495" v="63"/>
          <pc:sldLayoutMkLst>
            <pc:docMk/>
            <pc:sldMasterMk cId="2901674242" sldId="2147483805"/>
            <pc:sldLayoutMk cId="17903494" sldId="214748380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495" v="63"/>
          <pc:sldLayoutMkLst>
            <pc:docMk/>
            <pc:sldMasterMk cId="2901674242" sldId="2147483805"/>
            <pc:sldLayoutMk cId="1749385828" sldId="214748380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495" v="63"/>
          <pc:sldLayoutMkLst>
            <pc:docMk/>
            <pc:sldMasterMk cId="2901674242" sldId="2147483805"/>
            <pc:sldLayoutMk cId="775851443" sldId="214748380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495" v="63"/>
          <pc:sldLayoutMkLst>
            <pc:docMk/>
            <pc:sldMasterMk cId="2901674242" sldId="2147483805"/>
            <pc:sldLayoutMk cId="1604718725" sldId="214748381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495" v="63"/>
          <pc:sldLayoutMkLst>
            <pc:docMk/>
            <pc:sldMasterMk cId="2901674242" sldId="2147483805"/>
            <pc:sldLayoutMk cId="1963552190" sldId="214748381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495" v="63"/>
          <pc:sldLayoutMkLst>
            <pc:docMk/>
            <pc:sldMasterMk cId="2901674242" sldId="2147483805"/>
            <pc:sldLayoutMk cId="1509965394" sldId="214748381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495" v="63"/>
          <pc:sldLayoutMkLst>
            <pc:docMk/>
            <pc:sldMasterMk cId="2901674242" sldId="2147483805"/>
            <pc:sldLayoutMk cId="4014859347" sldId="214748381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495" v="63"/>
          <pc:sldLayoutMkLst>
            <pc:docMk/>
            <pc:sldMasterMk cId="2901674242" sldId="2147483805"/>
            <pc:sldLayoutMk cId="2373670660" sldId="214748382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495" v="63"/>
          <pc:sldLayoutMkLst>
            <pc:docMk/>
            <pc:sldMasterMk cId="2901674242" sldId="2147483805"/>
            <pc:sldLayoutMk cId="3362579719" sldId="2147483821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14.697" v="64"/>
        <pc:sldMasterMkLst>
          <pc:docMk/>
          <pc:sldMasterMk cId="2521547139" sldId="2147483823"/>
        </pc:sldMasterMkLst>
        <pc:sldLayoutChg chg="modTransition">
          <pc:chgData name="Sayali Kudale" userId="518aa9dc-970a-4a11-bbbb-0389490b6ea6" providerId="ADAL" clId="{FE3D6836-0521-BE4E-A87D-1C490FDE0128}" dt="2021-12-06T03:00:14.697" v="64"/>
          <pc:sldLayoutMkLst>
            <pc:docMk/>
            <pc:sldMasterMk cId="2521547139" sldId="2147483823"/>
            <pc:sldLayoutMk cId="130283555" sldId="214748382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697" v="64"/>
          <pc:sldLayoutMkLst>
            <pc:docMk/>
            <pc:sldMasterMk cId="2521547139" sldId="2147483823"/>
            <pc:sldLayoutMk cId="2030617169" sldId="214748382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697" v="64"/>
          <pc:sldLayoutMkLst>
            <pc:docMk/>
            <pc:sldMasterMk cId="2521547139" sldId="2147483823"/>
            <pc:sldLayoutMk cId="1561787510" sldId="214748382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697" v="64"/>
          <pc:sldLayoutMkLst>
            <pc:docMk/>
            <pc:sldMasterMk cId="2521547139" sldId="2147483823"/>
            <pc:sldLayoutMk cId="3725910679" sldId="214748382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697" v="64"/>
          <pc:sldLayoutMkLst>
            <pc:docMk/>
            <pc:sldMasterMk cId="2521547139" sldId="2147483823"/>
            <pc:sldLayoutMk cId="1417004605" sldId="214748382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697" v="64"/>
          <pc:sldLayoutMkLst>
            <pc:docMk/>
            <pc:sldMasterMk cId="2521547139" sldId="2147483823"/>
            <pc:sldLayoutMk cId="1437665223" sldId="214748383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697" v="64"/>
          <pc:sldLayoutMkLst>
            <pc:docMk/>
            <pc:sldMasterMk cId="2521547139" sldId="2147483823"/>
            <pc:sldLayoutMk cId="2356729861" sldId="214748383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697" v="64"/>
          <pc:sldLayoutMkLst>
            <pc:docMk/>
            <pc:sldMasterMk cId="2521547139" sldId="2147483823"/>
            <pc:sldLayoutMk cId="1286029932" sldId="214748383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4.697" v="64"/>
          <pc:sldLayoutMkLst>
            <pc:docMk/>
            <pc:sldMasterMk cId="2521547139" sldId="2147483823"/>
            <pc:sldLayoutMk cId="2867298019" sldId="2147483839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15.274" v="65"/>
        <pc:sldMasterMkLst>
          <pc:docMk/>
          <pc:sldMasterMk cId="1500067480" sldId="2147483841"/>
        </pc:sldMasterMkLst>
        <pc:sldLayoutChg chg="modTransition">
          <pc:chgData name="Sayali Kudale" userId="518aa9dc-970a-4a11-bbbb-0389490b6ea6" providerId="ADAL" clId="{FE3D6836-0521-BE4E-A87D-1C490FDE0128}" dt="2021-12-06T03:00:15.274" v="65"/>
          <pc:sldLayoutMkLst>
            <pc:docMk/>
            <pc:sldMasterMk cId="1500067480" sldId="2147483841"/>
            <pc:sldLayoutMk cId="2255995997" sldId="214748384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5.274" v="65"/>
          <pc:sldLayoutMkLst>
            <pc:docMk/>
            <pc:sldMasterMk cId="1500067480" sldId="2147483841"/>
            <pc:sldLayoutMk cId="4199755335" sldId="214748384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5.274" v="65"/>
          <pc:sldLayoutMkLst>
            <pc:docMk/>
            <pc:sldMasterMk cId="1500067480" sldId="2147483841"/>
            <pc:sldLayoutMk cId="4061661776" sldId="214748384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5.274" v="65"/>
          <pc:sldLayoutMkLst>
            <pc:docMk/>
            <pc:sldMasterMk cId="1500067480" sldId="2147483841"/>
            <pc:sldLayoutMk cId="3075383076" sldId="214748384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5.274" v="65"/>
          <pc:sldLayoutMkLst>
            <pc:docMk/>
            <pc:sldMasterMk cId="1500067480" sldId="2147483841"/>
            <pc:sldLayoutMk cId="2666007726" sldId="214748384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5.274" v="65"/>
          <pc:sldLayoutMkLst>
            <pc:docMk/>
            <pc:sldMasterMk cId="1500067480" sldId="2147483841"/>
            <pc:sldLayoutMk cId="893484351" sldId="214748384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5.274" v="65"/>
          <pc:sldLayoutMkLst>
            <pc:docMk/>
            <pc:sldMasterMk cId="1500067480" sldId="2147483841"/>
            <pc:sldLayoutMk cId="2927630862" sldId="214748384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5.274" v="65"/>
          <pc:sldLayoutMkLst>
            <pc:docMk/>
            <pc:sldMasterMk cId="1500067480" sldId="2147483841"/>
            <pc:sldLayoutMk cId="802402767" sldId="214748385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15.274" v="65"/>
          <pc:sldLayoutMkLst>
            <pc:docMk/>
            <pc:sldMasterMk cId="1500067480" sldId="2147483841"/>
            <pc:sldLayoutMk cId="584768803" sldId="2147483857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20.027" v="66"/>
        <pc:sldMasterMkLst>
          <pc:docMk/>
          <pc:sldMasterMk cId="3842509273" sldId="2147483859"/>
        </pc:sldMasterMkLst>
        <pc:sldLayoutChg chg="modTransition">
          <pc:chgData name="Sayali Kudale" userId="518aa9dc-970a-4a11-bbbb-0389490b6ea6" providerId="ADAL" clId="{FE3D6836-0521-BE4E-A87D-1C490FDE0128}" dt="2021-12-06T03:00:20.027" v="66"/>
          <pc:sldLayoutMkLst>
            <pc:docMk/>
            <pc:sldMasterMk cId="3842509273" sldId="2147483859"/>
            <pc:sldLayoutMk cId="2241673358" sldId="214748386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0.027" v="66"/>
          <pc:sldLayoutMkLst>
            <pc:docMk/>
            <pc:sldMasterMk cId="3842509273" sldId="2147483859"/>
            <pc:sldLayoutMk cId="3262442656" sldId="214748386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0.027" v="66"/>
          <pc:sldLayoutMkLst>
            <pc:docMk/>
            <pc:sldMasterMk cId="3842509273" sldId="2147483859"/>
            <pc:sldLayoutMk cId="2185138450" sldId="214748386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0.027" v="66"/>
          <pc:sldLayoutMkLst>
            <pc:docMk/>
            <pc:sldMasterMk cId="3842509273" sldId="2147483859"/>
            <pc:sldLayoutMk cId="3531205962" sldId="214748386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0.027" v="66"/>
          <pc:sldLayoutMkLst>
            <pc:docMk/>
            <pc:sldMasterMk cId="3842509273" sldId="2147483859"/>
            <pc:sldLayoutMk cId="538121576" sldId="214748386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0.027" v="66"/>
          <pc:sldLayoutMkLst>
            <pc:docMk/>
            <pc:sldMasterMk cId="3842509273" sldId="2147483859"/>
            <pc:sldLayoutMk cId="2034209754" sldId="214748386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0.027" v="66"/>
          <pc:sldLayoutMkLst>
            <pc:docMk/>
            <pc:sldMasterMk cId="3842509273" sldId="2147483859"/>
            <pc:sldLayoutMk cId="3364418591" sldId="214748386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0.027" v="66"/>
          <pc:sldLayoutMkLst>
            <pc:docMk/>
            <pc:sldMasterMk cId="3842509273" sldId="2147483859"/>
            <pc:sldLayoutMk cId="1854579112" sldId="214748387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0.027" v="66"/>
          <pc:sldLayoutMkLst>
            <pc:docMk/>
            <pc:sldMasterMk cId="3842509273" sldId="2147483859"/>
            <pc:sldLayoutMk cId="2575214996" sldId="2147483875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23.320" v="67"/>
        <pc:sldMasterMkLst>
          <pc:docMk/>
          <pc:sldMasterMk cId="1686104339" sldId="2147483877"/>
        </pc:sldMasterMkLst>
        <pc:sldLayoutChg chg="modTransition">
          <pc:chgData name="Sayali Kudale" userId="518aa9dc-970a-4a11-bbbb-0389490b6ea6" providerId="ADAL" clId="{FE3D6836-0521-BE4E-A87D-1C490FDE0128}" dt="2021-12-06T03:00:23.320" v="67"/>
          <pc:sldLayoutMkLst>
            <pc:docMk/>
            <pc:sldMasterMk cId="1686104339" sldId="2147483877"/>
            <pc:sldLayoutMk cId="896526077" sldId="214748387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3.320" v="67"/>
          <pc:sldLayoutMkLst>
            <pc:docMk/>
            <pc:sldMasterMk cId="1686104339" sldId="2147483877"/>
            <pc:sldLayoutMk cId="1868072220" sldId="214748388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3.320" v="67"/>
          <pc:sldLayoutMkLst>
            <pc:docMk/>
            <pc:sldMasterMk cId="1686104339" sldId="2147483877"/>
            <pc:sldLayoutMk cId="214137880" sldId="214748388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3.320" v="67"/>
          <pc:sldLayoutMkLst>
            <pc:docMk/>
            <pc:sldMasterMk cId="1686104339" sldId="2147483877"/>
            <pc:sldLayoutMk cId="1722465571" sldId="214748388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3.320" v="67"/>
          <pc:sldLayoutMkLst>
            <pc:docMk/>
            <pc:sldMasterMk cId="1686104339" sldId="2147483877"/>
            <pc:sldLayoutMk cId="3715623104" sldId="214748388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3.320" v="67"/>
          <pc:sldLayoutMkLst>
            <pc:docMk/>
            <pc:sldMasterMk cId="1686104339" sldId="2147483877"/>
            <pc:sldLayoutMk cId="2340067276" sldId="214748388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3.320" v="67"/>
          <pc:sldLayoutMkLst>
            <pc:docMk/>
            <pc:sldMasterMk cId="1686104339" sldId="2147483877"/>
            <pc:sldLayoutMk cId="787456375" sldId="214748388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3.320" v="67"/>
          <pc:sldLayoutMkLst>
            <pc:docMk/>
            <pc:sldMasterMk cId="1686104339" sldId="2147483877"/>
            <pc:sldLayoutMk cId="751351210" sldId="214748389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23.320" v="67"/>
          <pc:sldLayoutMkLst>
            <pc:docMk/>
            <pc:sldMasterMk cId="1686104339" sldId="2147483877"/>
            <pc:sldLayoutMk cId="1232780254" sldId="2147483893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48.914" v="71"/>
        <pc:sldMasterMkLst>
          <pc:docMk/>
          <pc:sldMasterMk cId="4036849438" sldId="2147483895"/>
        </pc:sldMasterMkLst>
        <pc:sldLayoutChg chg="modTransition">
          <pc:chgData name="Sayali Kudale" userId="518aa9dc-970a-4a11-bbbb-0389490b6ea6" providerId="ADAL" clId="{FE3D6836-0521-BE4E-A87D-1C490FDE0128}" dt="2021-12-06T03:00:48.914" v="71"/>
          <pc:sldLayoutMkLst>
            <pc:docMk/>
            <pc:sldMasterMk cId="4036849438" sldId="2147483895"/>
            <pc:sldLayoutMk cId="290550048" sldId="214748389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48.914" v="71"/>
          <pc:sldLayoutMkLst>
            <pc:docMk/>
            <pc:sldMasterMk cId="4036849438" sldId="2147483895"/>
            <pc:sldLayoutMk cId="2389326017" sldId="214748389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48.914" v="71"/>
          <pc:sldLayoutMkLst>
            <pc:docMk/>
            <pc:sldMasterMk cId="4036849438" sldId="2147483895"/>
            <pc:sldLayoutMk cId="551915808" sldId="214748389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48.914" v="71"/>
          <pc:sldLayoutMkLst>
            <pc:docMk/>
            <pc:sldMasterMk cId="4036849438" sldId="2147483895"/>
            <pc:sldLayoutMk cId="3227231491" sldId="214748390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48.914" v="71"/>
          <pc:sldLayoutMkLst>
            <pc:docMk/>
            <pc:sldMasterMk cId="4036849438" sldId="2147483895"/>
            <pc:sldLayoutMk cId="4066001685" sldId="214748390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48.914" v="71"/>
          <pc:sldLayoutMkLst>
            <pc:docMk/>
            <pc:sldMasterMk cId="4036849438" sldId="2147483895"/>
            <pc:sldLayoutMk cId="187800350" sldId="214748390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48.914" v="71"/>
          <pc:sldLayoutMkLst>
            <pc:docMk/>
            <pc:sldMasterMk cId="4036849438" sldId="2147483895"/>
            <pc:sldLayoutMk cId="1864188227" sldId="214748390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48.914" v="71"/>
          <pc:sldLayoutMkLst>
            <pc:docMk/>
            <pc:sldMasterMk cId="4036849438" sldId="2147483895"/>
            <pc:sldLayoutMk cId="124319207" sldId="2147483906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50.532" v="72"/>
        <pc:sldMasterMkLst>
          <pc:docMk/>
          <pc:sldMasterMk cId="1655777622" sldId="2147483908"/>
        </pc:sldMasterMkLst>
        <pc:sldLayoutChg chg="modTransition">
          <pc:chgData name="Sayali Kudale" userId="518aa9dc-970a-4a11-bbbb-0389490b6ea6" providerId="ADAL" clId="{FE3D6836-0521-BE4E-A87D-1C490FDE0128}" dt="2021-12-06T03:00:50.532" v="72"/>
          <pc:sldLayoutMkLst>
            <pc:docMk/>
            <pc:sldMasterMk cId="1655777622" sldId="2147483908"/>
            <pc:sldLayoutMk cId="2923742994" sldId="214748390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0.532" v="72"/>
          <pc:sldLayoutMkLst>
            <pc:docMk/>
            <pc:sldMasterMk cId="1655777622" sldId="2147483908"/>
            <pc:sldLayoutMk cId="3336716263" sldId="214748391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0.532" v="72"/>
          <pc:sldLayoutMkLst>
            <pc:docMk/>
            <pc:sldMasterMk cId="1655777622" sldId="2147483908"/>
            <pc:sldLayoutMk cId="1454928383" sldId="214748391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0.532" v="72"/>
          <pc:sldLayoutMkLst>
            <pc:docMk/>
            <pc:sldMasterMk cId="1655777622" sldId="2147483908"/>
            <pc:sldLayoutMk cId="1966321243" sldId="214748391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0.532" v="72"/>
          <pc:sldLayoutMkLst>
            <pc:docMk/>
            <pc:sldMasterMk cId="1655777622" sldId="2147483908"/>
            <pc:sldLayoutMk cId="1708126232" sldId="214748391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0.532" v="72"/>
          <pc:sldLayoutMkLst>
            <pc:docMk/>
            <pc:sldMasterMk cId="1655777622" sldId="2147483908"/>
            <pc:sldLayoutMk cId="3071224485" sldId="214748391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0.532" v="72"/>
          <pc:sldLayoutMkLst>
            <pc:docMk/>
            <pc:sldMasterMk cId="1655777622" sldId="2147483908"/>
            <pc:sldLayoutMk cId="3681026338" sldId="214748391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0.532" v="72"/>
          <pc:sldLayoutMkLst>
            <pc:docMk/>
            <pc:sldMasterMk cId="1655777622" sldId="2147483908"/>
            <pc:sldLayoutMk cId="4178852740" sldId="2147483919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51.887" v="73"/>
        <pc:sldMasterMkLst>
          <pc:docMk/>
          <pc:sldMasterMk cId="3763823004" sldId="2147483921"/>
        </pc:sldMasterMkLst>
        <pc:sldLayoutChg chg="modTransition">
          <pc:chgData name="Sayali Kudale" userId="518aa9dc-970a-4a11-bbbb-0389490b6ea6" providerId="ADAL" clId="{FE3D6836-0521-BE4E-A87D-1C490FDE0128}" dt="2021-12-06T03:00:51.887" v="73"/>
          <pc:sldLayoutMkLst>
            <pc:docMk/>
            <pc:sldMasterMk cId="3763823004" sldId="2147483921"/>
            <pc:sldLayoutMk cId="3564967433" sldId="214748392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1.887" v="73"/>
          <pc:sldLayoutMkLst>
            <pc:docMk/>
            <pc:sldMasterMk cId="3763823004" sldId="2147483921"/>
            <pc:sldLayoutMk cId="2794390165" sldId="214748392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1.887" v="73"/>
          <pc:sldLayoutMkLst>
            <pc:docMk/>
            <pc:sldMasterMk cId="3763823004" sldId="2147483921"/>
            <pc:sldLayoutMk cId="1754602671" sldId="214748392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1.887" v="73"/>
          <pc:sldLayoutMkLst>
            <pc:docMk/>
            <pc:sldMasterMk cId="3763823004" sldId="2147483921"/>
            <pc:sldLayoutMk cId="3077589048" sldId="214748392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1.887" v="73"/>
          <pc:sldLayoutMkLst>
            <pc:docMk/>
            <pc:sldMasterMk cId="3763823004" sldId="2147483921"/>
            <pc:sldLayoutMk cId="3327584093" sldId="214748392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1.887" v="73"/>
          <pc:sldLayoutMkLst>
            <pc:docMk/>
            <pc:sldMasterMk cId="3763823004" sldId="2147483921"/>
            <pc:sldLayoutMk cId="2874716028" sldId="214748392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1.887" v="73"/>
          <pc:sldLayoutMkLst>
            <pc:docMk/>
            <pc:sldMasterMk cId="3763823004" sldId="2147483921"/>
            <pc:sldLayoutMk cId="1982640863" sldId="214748393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1.887" v="73"/>
          <pc:sldLayoutMkLst>
            <pc:docMk/>
            <pc:sldMasterMk cId="3763823004" sldId="2147483921"/>
            <pc:sldLayoutMk cId="118676363" sldId="2147483932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57.828" v="74"/>
        <pc:sldMasterMkLst>
          <pc:docMk/>
          <pc:sldMasterMk cId="3524334530" sldId="2147483934"/>
        </pc:sldMasterMkLst>
        <pc:sldLayoutChg chg="modTransition">
          <pc:chgData name="Sayali Kudale" userId="518aa9dc-970a-4a11-bbbb-0389490b6ea6" providerId="ADAL" clId="{FE3D6836-0521-BE4E-A87D-1C490FDE0128}" dt="2021-12-06T03:00:57.828" v="74"/>
          <pc:sldLayoutMkLst>
            <pc:docMk/>
            <pc:sldMasterMk cId="3524334530" sldId="2147483934"/>
            <pc:sldLayoutMk cId="2291672492" sldId="214748393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7.828" v="74"/>
          <pc:sldLayoutMkLst>
            <pc:docMk/>
            <pc:sldMasterMk cId="3524334530" sldId="2147483934"/>
            <pc:sldLayoutMk cId="189207998" sldId="214748393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7.828" v="74"/>
          <pc:sldLayoutMkLst>
            <pc:docMk/>
            <pc:sldMasterMk cId="3524334530" sldId="2147483934"/>
            <pc:sldLayoutMk cId="1535593858" sldId="214748393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7.828" v="74"/>
          <pc:sldLayoutMkLst>
            <pc:docMk/>
            <pc:sldMasterMk cId="3524334530" sldId="2147483934"/>
            <pc:sldLayoutMk cId="2944572935" sldId="214748394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7.828" v="74"/>
          <pc:sldLayoutMkLst>
            <pc:docMk/>
            <pc:sldMasterMk cId="3524334530" sldId="2147483934"/>
            <pc:sldLayoutMk cId="242995634" sldId="214748394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7.828" v="74"/>
          <pc:sldLayoutMkLst>
            <pc:docMk/>
            <pc:sldMasterMk cId="3524334530" sldId="2147483934"/>
            <pc:sldLayoutMk cId="1430525928" sldId="214748394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7.828" v="74"/>
          <pc:sldLayoutMkLst>
            <pc:docMk/>
            <pc:sldMasterMk cId="3524334530" sldId="2147483934"/>
            <pc:sldLayoutMk cId="327198176" sldId="214748394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7.828" v="74"/>
          <pc:sldLayoutMkLst>
            <pc:docMk/>
            <pc:sldMasterMk cId="3524334530" sldId="2147483934"/>
            <pc:sldLayoutMk cId="422493682" sldId="2147483950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58.625" v="75"/>
        <pc:sldMasterMkLst>
          <pc:docMk/>
          <pc:sldMasterMk cId="691864365" sldId="2147483952"/>
        </pc:sldMasterMkLst>
        <pc:sldLayoutChg chg="modTransition">
          <pc:chgData name="Sayali Kudale" userId="518aa9dc-970a-4a11-bbbb-0389490b6ea6" providerId="ADAL" clId="{FE3D6836-0521-BE4E-A87D-1C490FDE0128}" dt="2021-12-06T03:00:58.625" v="75"/>
          <pc:sldLayoutMkLst>
            <pc:docMk/>
            <pc:sldMasterMk cId="691864365" sldId="2147483952"/>
            <pc:sldLayoutMk cId="3052966949" sldId="214748395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625" v="75"/>
          <pc:sldLayoutMkLst>
            <pc:docMk/>
            <pc:sldMasterMk cId="691864365" sldId="2147483952"/>
            <pc:sldLayoutMk cId="3876405188" sldId="214748395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625" v="75"/>
          <pc:sldLayoutMkLst>
            <pc:docMk/>
            <pc:sldMasterMk cId="691864365" sldId="2147483952"/>
            <pc:sldLayoutMk cId="3310934068" sldId="214748395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625" v="75"/>
          <pc:sldLayoutMkLst>
            <pc:docMk/>
            <pc:sldMasterMk cId="691864365" sldId="2147483952"/>
            <pc:sldLayoutMk cId="4242064061" sldId="214748395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625" v="75"/>
          <pc:sldLayoutMkLst>
            <pc:docMk/>
            <pc:sldMasterMk cId="691864365" sldId="2147483952"/>
            <pc:sldLayoutMk cId="4184704054" sldId="214748395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625" v="75"/>
          <pc:sldLayoutMkLst>
            <pc:docMk/>
            <pc:sldMasterMk cId="691864365" sldId="2147483952"/>
            <pc:sldLayoutMk cId="2155045822" sldId="214748396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625" v="75"/>
          <pc:sldLayoutMkLst>
            <pc:docMk/>
            <pc:sldMasterMk cId="691864365" sldId="2147483952"/>
            <pc:sldLayoutMk cId="3625047552" sldId="214748396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625" v="75"/>
          <pc:sldLayoutMkLst>
            <pc:docMk/>
            <pc:sldMasterMk cId="691864365" sldId="2147483952"/>
            <pc:sldLayoutMk cId="2699598173" sldId="2147483968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58.841" v="76"/>
        <pc:sldMasterMkLst>
          <pc:docMk/>
          <pc:sldMasterMk cId="1931748801" sldId="2147483970"/>
        </pc:sldMasterMkLst>
        <pc:sldLayoutChg chg="modTransition">
          <pc:chgData name="Sayali Kudale" userId="518aa9dc-970a-4a11-bbbb-0389490b6ea6" providerId="ADAL" clId="{FE3D6836-0521-BE4E-A87D-1C490FDE0128}" dt="2021-12-06T03:00:58.841" v="76"/>
          <pc:sldLayoutMkLst>
            <pc:docMk/>
            <pc:sldMasterMk cId="1931748801" sldId="2147483970"/>
            <pc:sldLayoutMk cId="3538909968" sldId="214748397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841" v="76"/>
          <pc:sldLayoutMkLst>
            <pc:docMk/>
            <pc:sldMasterMk cId="1931748801" sldId="2147483970"/>
            <pc:sldLayoutMk cId="2339548437" sldId="214748397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841" v="76"/>
          <pc:sldLayoutMkLst>
            <pc:docMk/>
            <pc:sldMasterMk cId="1931748801" sldId="2147483970"/>
            <pc:sldLayoutMk cId="2514742285" sldId="214748397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841" v="76"/>
          <pc:sldLayoutMkLst>
            <pc:docMk/>
            <pc:sldMasterMk cId="1931748801" sldId="2147483970"/>
            <pc:sldLayoutMk cId="2253753036" sldId="214748397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841" v="76"/>
          <pc:sldLayoutMkLst>
            <pc:docMk/>
            <pc:sldMasterMk cId="1931748801" sldId="2147483970"/>
            <pc:sldLayoutMk cId="3434275483" sldId="214748397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841" v="76"/>
          <pc:sldLayoutMkLst>
            <pc:docMk/>
            <pc:sldMasterMk cId="1931748801" sldId="2147483970"/>
            <pc:sldLayoutMk cId="1070954718" sldId="214748397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841" v="76"/>
          <pc:sldLayoutMkLst>
            <pc:docMk/>
            <pc:sldMasterMk cId="1931748801" sldId="2147483970"/>
            <pc:sldLayoutMk cId="990462299" sldId="214748398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8.841" v="76"/>
          <pc:sldLayoutMkLst>
            <pc:docMk/>
            <pc:sldMasterMk cId="1931748801" sldId="2147483970"/>
            <pc:sldLayoutMk cId="649012416" sldId="2147483986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0:59.226" v="77"/>
        <pc:sldMasterMkLst>
          <pc:docMk/>
          <pc:sldMasterMk cId="3230383829" sldId="2147483988"/>
        </pc:sldMasterMkLst>
        <pc:sldLayoutChg chg="modTransition">
          <pc:chgData name="Sayali Kudale" userId="518aa9dc-970a-4a11-bbbb-0389490b6ea6" providerId="ADAL" clId="{FE3D6836-0521-BE4E-A87D-1C490FDE0128}" dt="2021-12-06T03:00:59.226" v="77"/>
          <pc:sldLayoutMkLst>
            <pc:docMk/>
            <pc:sldMasterMk cId="3230383829" sldId="2147483988"/>
            <pc:sldLayoutMk cId="1280947165" sldId="214748398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9.226" v="77"/>
          <pc:sldLayoutMkLst>
            <pc:docMk/>
            <pc:sldMasterMk cId="3230383829" sldId="2147483988"/>
            <pc:sldLayoutMk cId="3394332818" sldId="214748399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9.226" v="77"/>
          <pc:sldLayoutMkLst>
            <pc:docMk/>
            <pc:sldMasterMk cId="3230383829" sldId="2147483988"/>
            <pc:sldLayoutMk cId="3494560672" sldId="214748399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9.226" v="77"/>
          <pc:sldLayoutMkLst>
            <pc:docMk/>
            <pc:sldMasterMk cId="3230383829" sldId="2147483988"/>
            <pc:sldLayoutMk cId="2313503613" sldId="214748399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9.226" v="77"/>
          <pc:sldLayoutMkLst>
            <pc:docMk/>
            <pc:sldMasterMk cId="3230383829" sldId="2147483988"/>
            <pc:sldLayoutMk cId="1685652821" sldId="214748399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9.226" v="77"/>
          <pc:sldLayoutMkLst>
            <pc:docMk/>
            <pc:sldMasterMk cId="3230383829" sldId="2147483988"/>
            <pc:sldLayoutMk cId="1339254065" sldId="214748399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9.226" v="77"/>
          <pc:sldLayoutMkLst>
            <pc:docMk/>
            <pc:sldMasterMk cId="3230383829" sldId="2147483988"/>
            <pc:sldLayoutMk cId="566449005" sldId="214748400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0:59.226" v="77"/>
          <pc:sldLayoutMkLst>
            <pc:docMk/>
            <pc:sldMasterMk cId="3230383829" sldId="2147483988"/>
            <pc:sldLayoutMk cId="1840700353" sldId="2147484004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1:03.338" v="78"/>
        <pc:sldMasterMkLst>
          <pc:docMk/>
          <pc:sldMasterMk cId="594835640" sldId="2147484006"/>
        </pc:sldMasterMkLst>
        <pc:sldLayoutChg chg="modTransition">
          <pc:chgData name="Sayali Kudale" userId="518aa9dc-970a-4a11-bbbb-0389490b6ea6" providerId="ADAL" clId="{FE3D6836-0521-BE4E-A87D-1C490FDE0128}" dt="2021-12-06T03:01:03.338" v="78"/>
          <pc:sldLayoutMkLst>
            <pc:docMk/>
            <pc:sldMasterMk cId="594835640" sldId="2147484006"/>
            <pc:sldLayoutMk cId="3146965560" sldId="214748400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03.338" v="78"/>
          <pc:sldLayoutMkLst>
            <pc:docMk/>
            <pc:sldMasterMk cId="594835640" sldId="2147484006"/>
            <pc:sldLayoutMk cId="3944890859" sldId="214748400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03.338" v="78"/>
          <pc:sldLayoutMkLst>
            <pc:docMk/>
            <pc:sldMasterMk cId="594835640" sldId="2147484006"/>
            <pc:sldLayoutMk cId="441173192" sldId="214748401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03.338" v="78"/>
          <pc:sldLayoutMkLst>
            <pc:docMk/>
            <pc:sldMasterMk cId="594835640" sldId="2147484006"/>
            <pc:sldLayoutMk cId="2109694979" sldId="214748401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03.338" v="78"/>
          <pc:sldLayoutMkLst>
            <pc:docMk/>
            <pc:sldMasterMk cId="594835640" sldId="2147484006"/>
            <pc:sldLayoutMk cId="3624868217" sldId="214748401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03.338" v="78"/>
          <pc:sldLayoutMkLst>
            <pc:docMk/>
            <pc:sldMasterMk cId="594835640" sldId="2147484006"/>
            <pc:sldLayoutMk cId="3429329882" sldId="214748401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03.338" v="78"/>
          <pc:sldLayoutMkLst>
            <pc:docMk/>
            <pc:sldMasterMk cId="594835640" sldId="2147484006"/>
            <pc:sldLayoutMk cId="1023380949" sldId="214748402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03.338" v="78"/>
          <pc:sldLayoutMkLst>
            <pc:docMk/>
            <pc:sldMasterMk cId="594835640" sldId="2147484006"/>
            <pc:sldLayoutMk cId="3599855522" sldId="2147484022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1:14.036" v="79"/>
        <pc:sldMasterMkLst>
          <pc:docMk/>
          <pc:sldMasterMk cId="3904497776" sldId="2147484024"/>
        </pc:sldMasterMkLst>
        <pc:sldLayoutChg chg="modTransition">
          <pc:chgData name="Sayali Kudale" userId="518aa9dc-970a-4a11-bbbb-0389490b6ea6" providerId="ADAL" clId="{FE3D6836-0521-BE4E-A87D-1C490FDE0128}" dt="2021-12-06T03:01:14.036" v="79"/>
          <pc:sldLayoutMkLst>
            <pc:docMk/>
            <pc:sldMasterMk cId="3904497776" sldId="2147484024"/>
            <pc:sldLayoutMk cId="2095911558" sldId="214748402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14.036" v="79"/>
          <pc:sldLayoutMkLst>
            <pc:docMk/>
            <pc:sldMasterMk cId="3904497776" sldId="2147484024"/>
            <pc:sldLayoutMk cId="2504184372" sldId="214748402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14.036" v="79"/>
          <pc:sldLayoutMkLst>
            <pc:docMk/>
            <pc:sldMasterMk cId="3904497776" sldId="2147484024"/>
            <pc:sldLayoutMk cId="2227648240" sldId="214748402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14.036" v="79"/>
          <pc:sldLayoutMkLst>
            <pc:docMk/>
            <pc:sldMasterMk cId="3904497776" sldId="2147484024"/>
            <pc:sldLayoutMk cId="1135559102" sldId="214748403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14.036" v="79"/>
          <pc:sldLayoutMkLst>
            <pc:docMk/>
            <pc:sldMasterMk cId="3904497776" sldId="2147484024"/>
            <pc:sldLayoutMk cId="2029690679" sldId="214748403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14.036" v="79"/>
          <pc:sldLayoutMkLst>
            <pc:docMk/>
            <pc:sldMasterMk cId="3904497776" sldId="2147484024"/>
            <pc:sldLayoutMk cId="357655980" sldId="214748403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14.036" v="79"/>
          <pc:sldLayoutMkLst>
            <pc:docMk/>
            <pc:sldMasterMk cId="3904497776" sldId="2147484024"/>
            <pc:sldLayoutMk cId="380328075" sldId="214748403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14.036" v="79"/>
          <pc:sldLayoutMkLst>
            <pc:docMk/>
            <pc:sldMasterMk cId="3904497776" sldId="2147484024"/>
            <pc:sldLayoutMk cId="2034808423" sldId="2147484035"/>
          </pc:sldLayoutMkLst>
        </pc:sldLayoutChg>
      </pc:sldMasterChg>
      <pc:sldMasterChg chg="modTransition setBg modSldLayout">
        <pc:chgData name="Sayali Kudale" userId="518aa9dc-970a-4a11-bbbb-0389490b6ea6" providerId="ADAL" clId="{FE3D6836-0521-BE4E-A87D-1C490FDE0128}" dt="2021-12-06T03:13:51.877" v="160"/>
        <pc:sldMasterMkLst>
          <pc:docMk/>
          <pc:sldMasterMk cId="2158431925" sldId="2147484037"/>
        </pc:sldMasterMkLst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2648496503" sldId="2147484038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2251432925" sldId="2147484039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1913163198" sldId="2147484040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2528103582" sldId="2147484041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4010325556" sldId="2147484042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2807019906" sldId="2147484043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799485388" sldId="2147484044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2978433303" sldId="2147484045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306946469" sldId="2147484046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1109539442" sldId="2147484047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3731904106" sldId="2147484048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2013568017" sldId="2147484049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2309584337" sldId="2147484050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3664085889" sldId="2147484051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4140740238" sldId="2147484052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3502442054" sldId="2147484053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2158431925" sldId="2147484037"/>
            <pc:sldLayoutMk cId="644700367" sldId="2147484054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1:30.108" v="81"/>
        <pc:sldMasterMkLst>
          <pc:docMk/>
          <pc:sldMasterMk cId="2749722334" sldId="2147484055"/>
        </pc:sldMasterMkLst>
        <pc:sldLayoutChg chg="modTransition">
          <pc:chgData name="Sayali Kudale" userId="518aa9dc-970a-4a11-bbbb-0389490b6ea6" providerId="ADAL" clId="{FE3D6836-0521-BE4E-A87D-1C490FDE0128}" dt="2021-12-06T03:01:30.108" v="81"/>
          <pc:sldLayoutMkLst>
            <pc:docMk/>
            <pc:sldMasterMk cId="2749722334" sldId="2147484055"/>
            <pc:sldLayoutMk cId="1080406750" sldId="214748405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30.108" v="81"/>
          <pc:sldLayoutMkLst>
            <pc:docMk/>
            <pc:sldMasterMk cId="2749722334" sldId="2147484055"/>
            <pc:sldLayoutMk cId="1368879957" sldId="214748405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30.108" v="81"/>
          <pc:sldLayoutMkLst>
            <pc:docMk/>
            <pc:sldMasterMk cId="2749722334" sldId="2147484055"/>
            <pc:sldLayoutMk cId="659334607" sldId="214748405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30.108" v="81"/>
          <pc:sldLayoutMkLst>
            <pc:docMk/>
            <pc:sldMasterMk cId="2749722334" sldId="2147484055"/>
            <pc:sldLayoutMk cId="2605068463" sldId="214748406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30.108" v="81"/>
          <pc:sldLayoutMkLst>
            <pc:docMk/>
            <pc:sldMasterMk cId="2749722334" sldId="2147484055"/>
            <pc:sldLayoutMk cId="2358768221" sldId="214748406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30.108" v="81"/>
          <pc:sldLayoutMkLst>
            <pc:docMk/>
            <pc:sldMasterMk cId="2749722334" sldId="2147484055"/>
            <pc:sldLayoutMk cId="1973969990" sldId="214748406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30.108" v="81"/>
          <pc:sldLayoutMkLst>
            <pc:docMk/>
            <pc:sldMasterMk cId="2749722334" sldId="2147484055"/>
            <pc:sldLayoutMk cId="2840770369" sldId="214748407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30.108" v="81"/>
          <pc:sldLayoutMkLst>
            <pc:docMk/>
            <pc:sldMasterMk cId="2749722334" sldId="2147484055"/>
            <pc:sldLayoutMk cId="3557584941" sldId="2147484071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1:43.831" v="83"/>
        <pc:sldMasterMkLst>
          <pc:docMk/>
          <pc:sldMasterMk cId="752668910" sldId="2147484073"/>
        </pc:sldMasterMkLst>
        <pc:sldLayoutChg chg="modTransition">
          <pc:chgData name="Sayali Kudale" userId="518aa9dc-970a-4a11-bbbb-0389490b6ea6" providerId="ADAL" clId="{FE3D6836-0521-BE4E-A87D-1C490FDE0128}" dt="2021-12-06T03:01:43.831" v="83"/>
          <pc:sldLayoutMkLst>
            <pc:docMk/>
            <pc:sldMasterMk cId="752668910" sldId="2147484073"/>
            <pc:sldLayoutMk cId="3123408829" sldId="214748407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3.831" v="83"/>
          <pc:sldLayoutMkLst>
            <pc:docMk/>
            <pc:sldMasterMk cId="752668910" sldId="2147484073"/>
            <pc:sldLayoutMk cId="4116832584" sldId="214748407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3.831" v="83"/>
          <pc:sldLayoutMkLst>
            <pc:docMk/>
            <pc:sldMasterMk cId="752668910" sldId="2147484073"/>
            <pc:sldLayoutMk cId="2689888971" sldId="214748407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3.831" v="83"/>
          <pc:sldLayoutMkLst>
            <pc:docMk/>
            <pc:sldMasterMk cId="752668910" sldId="2147484073"/>
            <pc:sldLayoutMk cId="1620835388" sldId="214748407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3.831" v="83"/>
          <pc:sldLayoutMkLst>
            <pc:docMk/>
            <pc:sldMasterMk cId="752668910" sldId="2147484073"/>
            <pc:sldLayoutMk cId="3103818429" sldId="214748408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3.831" v="83"/>
          <pc:sldLayoutMkLst>
            <pc:docMk/>
            <pc:sldMasterMk cId="752668910" sldId="2147484073"/>
            <pc:sldLayoutMk cId="3654865355" sldId="214748408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3.831" v="83"/>
          <pc:sldLayoutMkLst>
            <pc:docMk/>
            <pc:sldMasterMk cId="752668910" sldId="2147484073"/>
            <pc:sldLayoutMk cId="394011032" sldId="214748408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3.831" v="83"/>
          <pc:sldLayoutMkLst>
            <pc:docMk/>
            <pc:sldMasterMk cId="752668910" sldId="2147484073"/>
            <pc:sldLayoutMk cId="2052773352" sldId="2147484089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1:44.050" v="84"/>
        <pc:sldMasterMkLst>
          <pc:docMk/>
          <pc:sldMasterMk cId="1304458825" sldId="2147484091"/>
        </pc:sldMasterMkLst>
        <pc:sldLayoutChg chg="modTransition">
          <pc:chgData name="Sayali Kudale" userId="518aa9dc-970a-4a11-bbbb-0389490b6ea6" providerId="ADAL" clId="{FE3D6836-0521-BE4E-A87D-1C490FDE0128}" dt="2021-12-06T03:01:44.050" v="84"/>
          <pc:sldLayoutMkLst>
            <pc:docMk/>
            <pc:sldMasterMk cId="1304458825" sldId="2147484091"/>
            <pc:sldLayoutMk cId="2089683822" sldId="214748409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050" v="84"/>
          <pc:sldLayoutMkLst>
            <pc:docMk/>
            <pc:sldMasterMk cId="1304458825" sldId="2147484091"/>
            <pc:sldLayoutMk cId="1018960852" sldId="214748409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050" v="84"/>
          <pc:sldLayoutMkLst>
            <pc:docMk/>
            <pc:sldMasterMk cId="1304458825" sldId="2147484091"/>
            <pc:sldLayoutMk cId="3263456997" sldId="214748409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050" v="84"/>
          <pc:sldLayoutMkLst>
            <pc:docMk/>
            <pc:sldMasterMk cId="1304458825" sldId="2147484091"/>
            <pc:sldLayoutMk cId="656066141" sldId="214748409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050" v="84"/>
          <pc:sldLayoutMkLst>
            <pc:docMk/>
            <pc:sldMasterMk cId="1304458825" sldId="2147484091"/>
            <pc:sldLayoutMk cId="2455267058" sldId="214748409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050" v="84"/>
          <pc:sldLayoutMkLst>
            <pc:docMk/>
            <pc:sldMasterMk cId="1304458825" sldId="2147484091"/>
            <pc:sldLayoutMk cId="2970500580" sldId="214748409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050" v="84"/>
          <pc:sldLayoutMkLst>
            <pc:docMk/>
            <pc:sldMasterMk cId="1304458825" sldId="2147484091"/>
            <pc:sldLayoutMk cId="1206415293" sldId="214748410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050" v="84"/>
          <pc:sldLayoutMkLst>
            <pc:docMk/>
            <pc:sldMasterMk cId="1304458825" sldId="2147484091"/>
            <pc:sldLayoutMk cId="2604903339" sldId="2147484107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01:44.549" v="85"/>
        <pc:sldMasterMkLst>
          <pc:docMk/>
          <pc:sldMasterMk cId="1333075913" sldId="2147484109"/>
        </pc:sldMasterMkLst>
        <pc:sldLayoutChg chg="modTransition">
          <pc:chgData name="Sayali Kudale" userId="518aa9dc-970a-4a11-bbbb-0389490b6ea6" providerId="ADAL" clId="{FE3D6836-0521-BE4E-A87D-1C490FDE0128}" dt="2021-12-06T03:01:44.549" v="85"/>
          <pc:sldLayoutMkLst>
            <pc:docMk/>
            <pc:sldMasterMk cId="1333075913" sldId="2147484109"/>
            <pc:sldLayoutMk cId="1722121273" sldId="214748411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549" v="85"/>
          <pc:sldLayoutMkLst>
            <pc:docMk/>
            <pc:sldMasterMk cId="1333075913" sldId="2147484109"/>
            <pc:sldLayoutMk cId="2519954591" sldId="214748411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549" v="85"/>
          <pc:sldLayoutMkLst>
            <pc:docMk/>
            <pc:sldMasterMk cId="1333075913" sldId="2147484109"/>
            <pc:sldLayoutMk cId="304817430" sldId="214748411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549" v="85"/>
          <pc:sldLayoutMkLst>
            <pc:docMk/>
            <pc:sldMasterMk cId="1333075913" sldId="2147484109"/>
            <pc:sldLayoutMk cId="2476873191" sldId="214748411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549" v="85"/>
          <pc:sldLayoutMkLst>
            <pc:docMk/>
            <pc:sldMasterMk cId="1333075913" sldId="2147484109"/>
            <pc:sldLayoutMk cId="2025377612" sldId="214748411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549" v="85"/>
          <pc:sldLayoutMkLst>
            <pc:docMk/>
            <pc:sldMasterMk cId="1333075913" sldId="2147484109"/>
            <pc:sldLayoutMk cId="549362367" sldId="214748411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549" v="85"/>
          <pc:sldLayoutMkLst>
            <pc:docMk/>
            <pc:sldMasterMk cId="1333075913" sldId="2147484109"/>
            <pc:sldLayoutMk cId="2554541473" sldId="214748412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01:44.549" v="85"/>
          <pc:sldLayoutMkLst>
            <pc:docMk/>
            <pc:sldMasterMk cId="1333075913" sldId="2147484109"/>
            <pc:sldLayoutMk cId="4159637303" sldId="2147484125"/>
          </pc:sldLayoutMkLst>
        </pc:sldLayoutChg>
      </pc:sldMasterChg>
      <pc:sldMasterChg chg="modTransition setBg modSldLayout">
        <pc:chgData name="Sayali Kudale" userId="518aa9dc-970a-4a11-bbbb-0389490b6ea6" providerId="ADAL" clId="{FE3D6836-0521-BE4E-A87D-1C490FDE0128}" dt="2021-12-06T03:13:51.877" v="160"/>
        <pc:sldMasterMkLst>
          <pc:docMk/>
          <pc:sldMasterMk cId="1198643796" sldId="2147484127"/>
        </pc:sldMasterMkLst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3096171246" sldId="2147484128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2866740103" sldId="2147484129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263846358" sldId="2147484130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3138959988" sldId="2147484131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2381438228" sldId="2147484132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3479041694" sldId="2147484133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2958597635" sldId="2147484134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207498976" sldId="2147484135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427320950" sldId="2147484136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2945260852" sldId="2147484137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3046193270" sldId="2147484138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1085703793" sldId="2147484139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115855309" sldId="2147484140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90299029" sldId="2147484141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573621144" sldId="2147484142"/>
          </pc:sldLayoutMkLst>
        </pc:sldLayoutChg>
        <pc:sldLayoutChg chg="modTransition 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3631079481" sldId="2147484143"/>
          </pc:sldLayoutMkLst>
        </pc:sldLayoutChg>
        <pc:sldLayoutChg chg="setBg">
          <pc:chgData name="Sayali Kudale" userId="518aa9dc-970a-4a11-bbbb-0389490b6ea6" providerId="ADAL" clId="{FE3D6836-0521-BE4E-A87D-1C490FDE0128}" dt="2021-12-06T03:13:51.877" v="160"/>
          <pc:sldLayoutMkLst>
            <pc:docMk/>
            <pc:sldMasterMk cId="1198643796" sldId="2147484127"/>
            <pc:sldLayoutMk cId="569788033" sldId="2147484144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14:12.519" v="161"/>
        <pc:sldMasterMkLst>
          <pc:docMk/>
          <pc:sldMasterMk cId="999319550" sldId="2147484145"/>
        </pc:sldMasterMkLst>
        <pc:sldLayoutChg chg="modTransition">
          <pc:chgData name="Sayali Kudale" userId="518aa9dc-970a-4a11-bbbb-0389490b6ea6" providerId="ADAL" clId="{FE3D6836-0521-BE4E-A87D-1C490FDE0128}" dt="2021-12-06T03:14:12.519" v="161"/>
          <pc:sldLayoutMkLst>
            <pc:docMk/>
            <pc:sldMasterMk cId="999319550" sldId="2147484145"/>
            <pc:sldLayoutMk cId="4102937202" sldId="214748414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2.519" v="161"/>
          <pc:sldLayoutMkLst>
            <pc:docMk/>
            <pc:sldMasterMk cId="999319550" sldId="2147484145"/>
            <pc:sldLayoutMk cId="4124834188" sldId="214748414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2.519" v="161"/>
          <pc:sldLayoutMkLst>
            <pc:docMk/>
            <pc:sldMasterMk cId="999319550" sldId="2147484145"/>
            <pc:sldLayoutMk cId="4060777305" sldId="214748414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2.519" v="161"/>
          <pc:sldLayoutMkLst>
            <pc:docMk/>
            <pc:sldMasterMk cId="999319550" sldId="2147484145"/>
            <pc:sldLayoutMk cId="95676728" sldId="214748415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2.519" v="161"/>
          <pc:sldLayoutMkLst>
            <pc:docMk/>
            <pc:sldMasterMk cId="999319550" sldId="2147484145"/>
            <pc:sldLayoutMk cId="3696643813" sldId="214748415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2.519" v="161"/>
          <pc:sldLayoutMkLst>
            <pc:docMk/>
            <pc:sldMasterMk cId="999319550" sldId="2147484145"/>
            <pc:sldLayoutMk cId="2175620659" sldId="214748415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2.519" v="161"/>
          <pc:sldLayoutMkLst>
            <pc:docMk/>
            <pc:sldMasterMk cId="999319550" sldId="2147484145"/>
            <pc:sldLayoutMk cId="1140571480" sldId="214748415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2.519" v="161"/>
          <pc:sldLayoutMkLst>
            <pc:docMk/>
            <pc:sldMasterMk cId="999319550" sldId="2147484145"/>
            <pc:sldLayoutMk cId="2324847525" sldId="2147484156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14:19.729" v="163"/>
        <pc:sldMasterMkLst>
          <pc:docMk/>
          <pc:sldMasterMk cId="4042552419" sldId="2147484158"/>
        </pc:sldMasterMkLst>
        <pc:sldLayoutChg chg="modTransition">
          <pc:chgData name="Sayali Kudale" userId="518aa9dc-970a-4a11-bbbb-0389490b6ea6" providerId="ADAL" clId="{FE3D6836-0521-BE4E-A87D-1C490FDE0128}" dt="2021-12-06T03:14:19.729" v="163"/>
          <pc:sldLayoutMkLst>
            <pc:docMk/>
            <pc:sldMasterMk cId="4042552419" sldId="2147484158"/>
            <pc:sldLayoutMk cId="3307212209" sldId="214748415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9.729" v="163"/>
          <pc:sldLayoutMkLst>
            <pc:docMk/>
            <pc:sldMasterMk cId="4042552419" sldId="2147484158"/>
            <pc:sldLayoutMk cId="2013772328" sldId="214748416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9.729" v="163"/>
          <pc:sldLayoutMkLst>
            <pc:docMk/>
            <pc:sldMasterMk cId="4042552419" sldId="2147484158"/>
            <pc:sldLayoutMk cId="71640010" sldId="214748416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9.729" v="163"/>
          <pc:sldLayoutMkLst>
            <pc:docMk/>
            <pc:sldMasterMk cId="4042552419" sldId="2147484158"/>
            <pc:sldLayoutMk cId="3514182934" sldId="214748416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9.729" v="163"/>
          <pc:sldLayoutMkLst>
            <pc:docMk/>
            <pc:sldMasterMk cId="4042552419" sldId="2147484158"/>
            <pc:sldLayoutMk cId="4291590589" sldId="214748416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9.729" v="163"/>
          <pc:sldLayoutMkLst>
            <pc:docMk/>
            <pc:sldMasterMk cId="4042552419" sldId="2147484158"/>
            <pc:sldLayoutMk cId="4257096505" sldId="214748416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9.729" v="163"/>
          <pc:sldLayoutMkLst>
            <pc:docMk/>
            <pc:sldMasterMk cId="4042552419" sldId="2147484158"/>
            <pc:sldLayoutMk cId="3865565318" sldId="214748416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19.729" v="163"/>
          <pc:sldLayoutMkLst>
            <pc:docMk/>
            <pc:sldMasterMk cId="4042552419" sldId="2147484158"/>
            <pc:sldLayoutMk cId="985789103" sldId="2147484169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14:23.948" v="164"/>
        <pc:sldMasterMkLst>
          <pc:docMk/>
          <pc:sldMasterMk cId="2616963920" sldId="2147484171"/>
        </pc:sldMasterMkLst>
        <pc:sldLayoutChg chg="modTransition">
          <pc:chgData name="Sayali Kudale" userId="518aa9dc-970a-4a11-bbbb-0389490b6ea6" providerId="ADAL" clId="{FE3D6836-0521-BE4E-A87D-1C490FDE0128}" dt="2021-12-06T03:14:23.948" v="164"/>
          <pc:sldLayoutMkLst>
            <pc:docMk/>
            <pc:sldMasterMk cId="2616963920" sldId="2147484171"/>
            <pc:sldLayoutMk cId="2679026817" sldId="214748417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3.948" v="164"/>
          <pc:sldLayoutMkLst>
            <pc:docMk/>
            <pc:sldMasterMk cId="2616963920" sldId="2147484171"/>
            <pc:sldLayoutMk cId="3066567925" sldId="214748417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3.948" v="164"/>
          <pc:sldLayoutMkLst>
            <pc:docMk/>
            <pc:sldMasterMk cId="2616963920" sldId="2147484171"/>
            <pc:sldLayoutMk cId="2495363985" sldId="214748417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3.948" v="164"/>
          <pc:sldLayoutMkLst>
            <pc:docMk/>
            <pc:sldMasterMk cId="2616963920" sldId="2147484171"/>
            <pc:sldLayoutMk cId="4003773466" sldId="214748417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3.948" v="164"/>
          <pc:sldLayoutMkLst>
            <pc:docMk/>
            <pc:sldMasterMk cId="2616963920" sldId="2147484171"/>
            <pc:sldLayoutMk cId="2926918130" sldId="214748417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3.948" v="164"/>
          <pc:sldLayoutMkLst>
            <pc:docMk/>
            <pc:sldMasterMk cId="2616963920" sldId="2147484171"/>
            <pc:sldLayoutMk cId="208569414" sldId="214748417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3.948" v="164"/>
          <pc:sldLayoutMkLst>
            <pc:docMk/>
            <pc:sldMasterMk cId="2616963920" sldId="2147484171"/>
            <pc:sldLayoutMk cId="337365948" sldId="214748418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3.948" v="164"/>
          <pc:sldLayoutMkLst>
            <pc:docMk/>
            <pc:sldMasterMk cId="2616963920" sldId="2147484171"/>
            <pc:sldLayoutMk cId="4179688323" sldId="2147484182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14:25.583" v="165"/>
        <pc:sldMasterMkLst>
          <pc:docMk/>
          <pc:sldMasterMk cId="4207664317" sldId="2147484184"/>
        </pc:sldMasterMkLst>
        <pc:sldLayoutChg chg="modTransition">
          <pc:chgData name="Sayali Kudale" userId="518aa9dc-970a-4a11-bbbb-0389490b6ea6" providerId="ADAL" clId="{FE3D6836-0521-BE4E-A87D-1C490FDE0128}" dt="2021-12-06T03:14:25.583" v="165"/>
          <pc:sldLayoutMkLst>
            <pc:docMk/>
            <pc:sldMasterMk cId="4207664317" sldId="2147484184"/>
            <pc:sldLayoutMk cId="2051656942" sldId="214748418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5.583" v="165"/>
          <pc:sldLayoutMkLst>
            <pc:docMk/>
            <pc:sldMasterMk cId="4207664317" sldId="2147484184"/>
            <pc:sldLayoutMk cId="723111911" sldId="214748418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5.583" v="165"/>
          <pc:sldLayoutMkLst>
            <pc:docMk/>
            <pc:sldMasterMk cId="4207664317" sldId="2147484184"/>
            <pc:sldLayoutMk cId="1505447366" sldId="214748418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5.583" v="165"/>
          <pc:sldLayoutMkLst>
            <pc:docMk/>
            <pc:sldMasterMk cId="4207664317" sldId="2147484184"/>
            <pc:sldLayoutMk cId="1651055199" sldId="214748419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5.583" v="165"/>
          <pc:sldLayoutMkLst>
            <pc:docMk/>
            <pc:sldMasterMk cId="4207664317" sldId="2147484184"/>
            <pc:sldLayoutMk cId="889176836" sldId="214748419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5.583" v="165"/>
          <pc:sldLayoutMkLst>
            <pc:docMk/>
            <pc:sldMasterMk cId="4207664317" sldId="2147484184"/>
            <pc:sldLayoutMk cId="751128983" sldId="214748419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5.583" v="165"/>
          <pc:sldLayoutMkLst>
            <pc:docMk/>
            <pc:sldMasterMk cId="4207664317" sldId="2147484184"/>
            <pc:sldLayoutMk cId="4011787260" sldId="214748419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5.583" v="165"/>
          <pc:sldLayoutMkLst>
            <pc:docMk/>
            <pc:sldMasterMk cId="4207664317" sldId="2147484184"/>
            <pc:sldLayoutMk cId="2321284019" sldId="2147484195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14:28.203" v="167"/>
        <pc:sldMasterMkLst>
          <pc:docMk/>
          <pc:sldMasterMk cId="4044608455" sldId="2147484197"/>
        </pc:sldMasterMkLst>
        <pc:sldLayoutChg chg="modTransition">
          <pc:chgData name="Sayali Kudale" userId="518aa9dc-970a-4a11-bbbb-0389490b6ea6" providerId="ADAL" clId="{FE3D6836-0521-BE4E-A87D-1C490FDE0128}" dt="2021-12-06T03:14:28.203" v="167"/>
          <pc:sldLayoutMkLst>
            <pc:docMk/>
            <pc:sldMasterMk cId="4044608455" sldId="2147484197"/>
            <pc:sldLayoutMk cId="3568464859" sldId="214748419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8.203" v="167"/>
          <pc:sldLayoutMkLst>
            <pc:docMk/>
            <pc:sldMasterMk cId="4044608455" sldId="2147484197"/>
            <pc:sldLayoutMk cId="1189234176" sldId="214748420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8.203" v="167"/>
          <pc:sldLayoutMkLst>
            <pc:docMk/>
            <pc:sldMasterMk cId="4044608455" sldId="2147484197"/>
            <pc:sldLayoutMk cId="3195824645" sldId="214748420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8.203" v="167"/>
          <pc:sldLayoutMkLst>
            <pc:docMk/>
            <pc:sldMasterMk cId="4044608455" sldId="2147484197"/>
            <pc:sldLayoutMk cId="3269820477" sldId="214748420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8.203" v="167"/>
          <pc:sldLayoutMkLst>
            <pc:docMk/>
            <pc:sldMasterMk cId="4044608455" sldId="2147484197"/>
            <pc:sldLayoutMk cId="1614546422" sldId="214748420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8.203" v="167"/>
          <pc:sldLayoutMkLst>
            <pc:docMk/>
            <pc:sldMasterMk cId="4044608455" sldId="2147484197"/>
            <pc:sldLayoutMk cId="3654106075" sldId="214748420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8.203" v="167"/>
          <pc:sldLayoutMkLst>
            <pc:docMk/>
            <pc:sldMasterMk cId="4044608455" sldId="2147484197"/>
            <pc:sldLayoutMk cId="3198092707" sldId="214748420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28.203" v="167"/>
          <pc:sldLayoutMkLst>
            <pc:docMk/>
            <pc:sldMasterMk cId="4044608455" sldId="2147484197"/>
            <pc:sldLayoutMk cId="2663586459" sldId="2147484208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14:33.900" v="169"/>
        <pc:sldMasterMkLst>
          <pc:docMk/>
          <pc:sldMasterMk cId="379291727" sldId="2147484210"/>
        </pc:sldMasterMkLst>
        <pc:sldLayoutChg chg="modTransition">
          <pc:chgData name="Sayali Kudale" userId="518aa9dc-970a-4a11-bbbb-0389490b6ea6" providerId="ADAL" clId="{FE3D6836-0521-BE4E-A87D-1C490FDE0128}" dt="2021-12-06T03:14:33.900" v="169"/>
          <pc:sldLayoutMkLst>
            <pc:docMk/>
            <pc:sldMasterMk cId="379291727" sldId="2147484210"/>
            <pc:sldLayoutMk cId="3328144617" sldId="214748421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3.900" v="169"/>
          <pc:sldLayoutMkLst>
            <pc:docMk/>
            <pc:sldMasterMk cId="379291727" sldId="2147484210"/>
            <pc:sldLayoutMk cId="2359883433" sldId="214748421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3.900" v="169"/>
          <pc:sldLayoutMkLst>
            <pc:docMk/>
            <pc:sldMasterMk cId="379291727" sldId="2147484210"/>
            <pc:sldLayoutMk cId="1879955855" sldId="214748421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3.900" v="169"/>
          <pc:sldLayoutMkLst>
            <pc:docMk/>
            <pc:sldMasterMk cId="379291727" sldId="2147484210"/>
            <pc:sldLayoutMk cId="2431926905" sldId="214748421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3.900" v="169"/>
          <pc:sldLayoutMkLst>
            <pc:docMk/>
            <pc:sldMasterMk cId="379291727" sldId="2147484210"/>
            <pc:sldLayoutMk cId="4272625854" sldId="214748421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3.900" v="169"/>
          <pc:sldLayoutMkLst>
            <pc:docMk/>
            <pc:sldMasterMk cId="379291727" sldId="2147484210"/>
            <pc:sldLayoutMk cId="3535518735" sldId="214748421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3.900" v="169"/>
          <pc:sldLayoutMkLst>
            <pc:docMk/>
            <pc:sldMasterMk cId="379291727" sldId="2147484210"/>
            <pc:sldLayoutMk cId="1989607108" sldId="214748422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3.900" v="169"/>
          <pc:sldLayoutMkLst>
            <pc:docMk/>
            <pc:sldMasterMk cId="379291727" sldId="2147484210"/>
            <pc:sldLayoutMk cId="230238421" sldId="2147484226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14:35.870" v="171"/>
        <pc:sldMasterMkLst>
          <pc:docMk/>
          <pc:sldMasterMk cId="577291089" sldId="2147484228"/>
        </pc:sldMasterMkLst>
        <pc:sldLayoutChg chg="modTransition">
          <pc:chgData name="Sayali Kudale" userId="518aa9dc-970a-4a11-bbbb-0389490b6ea6" providerId="ADAL" clId="{FE3D6836-0521-BE4E-A87D-1C490FDE0128}" dt="2021-12-06T03:14:35.870" v="171"/>
          <pc:sldLayoutMkLst>
            <pc:docMk/>
            <pc:sldMasterMk cId="577291089" sldId="2147484228"/>
            <pc:sldLayoutMk cId="3641756492" sldId="214748422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5.870" v="171"/>
          <pc:sldLayoutMkLst>
            <pc:docMk/>
            <pc:sldMasterMk cId="577291089" sldId="2147484228"/>
            <pc:sldLayoutMk cId="3247332284" sldId="214748423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5.870" v="171"/>
          <pc:sldLayoutMkLst>
            <pc:docMk/>
            <pc:sldMasterMk cId="577291089" sldId="2147484228"/>
            <pc:sldLayoutMk cId="2225141758" sldId="214748423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5.870" v="171"/>
          <pc:sldLayoutMkLst>
            <pc:docMk/>
            <pc:sldMasterMk cId="577291089" sldId="2147484228"/>
            <pc:sldLayoutMk cId="1270508382" sldId="214748423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5.870" v="171"/>
          <pc:sldLayoutMkLst>
            <pc:docMk/>
            <pc:sldMasterMk cId="577291089" sldId="2147484228"/>
            <pc:sldLayoutMk cId="3854936207" sldId="214748423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5.870" v="171"/>
          <pc:sldLayoutMkLst>
            <pc:docMk/>
            <pc:sldMasterMk cId="577291089" sldId="2147484228"/>
            <pc:sldLayoutMk cId="2934869512" sldId="214748423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5.870" v="171"/>
          <pc:sldLayoutMkLst>
            <pc:docMk/>
            <pc:sldMasterMk cId="577291089" sldId="2147484228"/>
            <pc:sldLayoutMk cId="959040644" sldId="214748424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5.870" v="171"/>
          <pc:sldLayoutMkLst>
            <pc:docMk/>
            <pc:sldMasterMk cId="577291089" sldId="2147484228"/>
            <pc:sldLayoutMk cId="3766162330" sldId="2147484244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14:38.325" v="172"/>
        <pc:sldMasterMkLst>
          <pc:docMk/>
          <pc:sldMasterMk cId="2609151334" sldId="2147484246"/>
        </pc:sldMasterMkLst>
        <pc:sldLayoutChg chg="modTransition">
          <pc:chgData name="Sayali Kudale" userId="518aa9dc-970a-4a11-bbbb-0389490b6ea6" providerId="ADAL" clId="{FE3D6836-0521-BE4E-A87D-1C490FDE0128}" dt="2021-12-06T03:14:38.325" v="172"/>
          <pc:sldLayoutMkLst>
            <pc:docMk/>
            <pc:sldMasterMk cId="2609151334" sldId="2147484246"/>
            <pc:sldLayoutMk cId="2354750980" sldId="214748424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8.325" v="172"/>
          <pc:sldLayoutMkLst>
            <pc:docMk/>
            <pc:sldMasterMk cId="2609151334" sldId="2147484246"/>
            <pc:sldLayoutMk cId="971064849" sldId="214748424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8.325" v="172"/>
          <pc:sldLayoutMkLst>
            <pc:docMk/>
            <pc:sldMasterMk cId="2609151334" sldId="2147484246"/>
            <pc:sldLayoutMk cId="1011031687" sldId="214748425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8.325" v="172"/>
          <pc:sldLayoutMkLst>
            <pc:docMk/>
            <pc:sldMasterMk cId="2609151334" sldId="2147484246"/>
            <pc:sldLayoutMk cId="2209214214" sldId="214748425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8.325" v="172"/>
          <pc:sldLayoutMkLst>
            <pc:docMk/>
            <pc:sldMasterMk cId="2609151334" sldId="2147484246"/>
            <pc:sldLayoutMk cId="2406329898" sldId="2147484253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8.325" v="172"/>
          <pc:sldLayoutMkLst>
            <pc:docMk/>
            <pc:sldMasterMk cId="2609151334" sldId="2147484246"/>
            <pc:sldLayoutMk cId="3125518680" sldId="214748425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8.325" v="172"/>
          <pc:sldLayoutMkLst>
            <pc:docMk/>
            <pc:sldMasterMk cId="2609151334" sldId="2147484246"/>
            <pc:sldLayoutMk cId="2386502335" sldId="214748426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8.325" v="172"/>
          <pc:sldLayoutMkLst>
            <pc:docMk/>
            <pc:sldMasterMk cId="2609151334" sldId="2147484246"/>
            <pc:sldLayoutMk cId="3705637433" sldId="2147484262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14:39.431" v="173"/>
        <pc:sldMasterMkLst>
          <pc:docMk/>
          <pc:sldMasterMk cId="872759981" sldId="2147484264"/>
        </pc:sldMasterMkLst>
        <pc:sldLayoutChg chg="modTransition">
          <pc:chgData name="Sayali Kudale" userId="518aa9dc-970a-4a11-bbbb-0389490b6ea6" providerId="ADAL" clId="{FE3D6836-0521-BE4E-A87D-1C490FDE0128}" dt="2021-12-06T03:14:39.431" v="173"/>
          <pc:sldLayoutMkLst>
            <pc:docMk/>
            <pc:sldMasterMk cId="872759981" sldId="2147484264"/>
            <pc:sldLayoutMk cId="3258555247" sldId="214748426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9.431" v="173"/>
          <pc:sldLayoutMkLst>
            <pc:docMk/>
            <pc:sldMasterMk cId="872759981" sldId="2147484264"/>
            <pc:sldLayoutMk cId="2366756995" sldId="214748426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9.431" v="173"/>
          <pc:sldLayoutMkLst>
            <pc:docMk/>
            <pc:sldMasterMk cId="872759981" sldId="2147484264"/>
            <pc:sldLayoutMk cId="371491299" sldId="214748426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9.431" v="173"/>
          <pc:sldLayoutMkLst>
            <pc:docMk/>
            <pc:sldMasterMk cId="872759981" sldId="2147484264"/>
            <pc:sldLayoutMk cId="476164790" sldId="214748427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9.431" v="173"/>
          <pc:sldLayoutMkLst>
            <pc:docMk/>
            <pc:sldMasterMk cId="872759981" sldId="2147484264"/>
            <pc:sldLayoutMk cId="1498230023" sldId="214748427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9.431" v="173"/>
          <pc:sldLayoutMkLst>
            <pc:docMk/>
            <pc:sldMasterMk cId="872759981" sldId="2147484264"/>
            <pc:sldLayoutMk cId="825170063" sldId="214748427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9.431" v="173"/>
          <pc:sldLayoutMkLst>
            <pc:docMk/>
            <pc:sldMasterMk cId="872759981" sldId="2147484264"/>
            <pc:sldLayoutMk cId="1297702635" sldId="214748428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39.431" v="173"/>
          <pc:sldLayoutMkLst>
            <pc:docMk/>
            <pc:sldMasterMk cId="872759981" sldId="2147484264"/>
            <pc:sldLayoutMk cId="2791282169" sldId="2147484281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14:40.523" v="174"/>
        <pc:sldMasterMkLst>
          <pc:docMk/>
          <pc:sldMasterMk cId="2457791662" sldId="2147484283"/>
        </pc:sldMasterMkLst>
        <pc:sldLayoutChg chg="modTransition">
          <pc:chgData name="Sayali Kudale" userId="518aa9dc-970a-4a11-bbbb-0389490b6ea6" providerId="ADAL" clId="{FE3D6836-0521-BE4E-A87D-1C490FDE0128}" dt="2021-12-06T03:14:40.523" v="174"/>
          <pc:sldLayoutMkLst>
            <pc:docMk/>
            <pc:sldMasterMk cId="2457791662" sldId="2147484283"/>
            <pc:sldLayoutMk cId="7315403" sldId="214748428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0.523" v="174"/>
          <pc:sldLayoutMkLst>
            <pc:docMk/>
            <pc:sldMasterMk cId="2457791662" sldId="2147484283"/>
            <pc:sldLayoutMk cId="3620982049" sldId="214748428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0.523" v="174"/>
          <pc:sldLayoutMkLst>
            <pc:docMk/>
            <pc:sldMasterMk cId="2457791662" sldId="2147484283"/>
            <pc:sldLayoutMk cId="1601950213" sldId="214748428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0.523" v="174"/>
          <pc:sldLayoutMkLst>
            <pc:docMk/>
            <pc:sldMasterMk cId="2457791662" sldId="2147484283"/>
            <pc:sldLayoutMk cId="1218909887" sldId="214748428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0.523" v="174"/>
          <pc:sldLayoutMkLst>
            <pc:docMk/>
            <pc:sldMasterMk cId="2457791662" sldId="2147484283"/>
            <pc:sldLayoutMk cId="3301780227" sldId="2147484290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0.523" v="174"/>
          <pc:sldLayoutMkLst>
            <pc:docMk/>
            <pc:sldMasterMk cId="2457791662" sldId="2147484283"/>
            <pc:sldLayoutMk cId="2807589770" sldId="2147484291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0.523" v="174"/>
          <pc:sldLayoutMkLst>
            <pc:docMk/>
            <pc:sldMasterMk cId="2457791662" sldId="2147484283"/>
            <pc:sldLayoutMk cId="259194250" sldId="214748429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0.523" v="174"/>
          <pc:sldLayoutMkLst>
            <pc:docMk/>
            <pc:sldMasterMk cId="2457791662" sldId="2147484283"/>
            <pc:sldLayoutMk cId="1915674822" sldId="2147484299"/>
          </pc:sldLayoutMkLst>
        </pc:sldLayoutChg>
      </pc:sldMasterChg>
      <pc:sldMasterChg chg="modTransition modSldLayout">
        <pc:chgData name="Sayali Kudale" userId="518aa9dc-970a-4a11-bbbb-0389490b6ea6" providerId="ADAL" clId="{FE3D6836-0521-BE4E-A87D-1C490FDE0128}" dt="2021-12-06T03:14:42.289" v="175"/>
        <pc:sldMasterMkLst>
          <pc:docMk/>
          <pc:sldMasterMk cId="1945506107" sldId="2147484301"/>
        </pc:sldMasterMkLst>
        <pc:sldLayoutChg chg="modTransition">
          <pc:chgData name="Sayali Kudale" userId="518aa9dc-970a-4a11-bbbb-0389490b6ea6" providerId="ADAL" clId="{FE3D6836-0521-BE4E-A87D-1C490FDE0128}" dt="2021-12-06T03:14:42.289" v="175"/>
          <pc:sldLayoutMkLst>
            <pc:docMk/>
            <pc:sldMasterMk cId="1945506107" sldId="2147484301"/>
            <pc:sldLayoutMk cId="530342521" sldId="2147484302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2.289" v="175"/>
          <pc:sldLayoutMkLst>
            <pc:docMk/>
            <pc:sldMasterMk cId="1945506107" sldId="2147484301"/>
            <pc:sldLayoutMk cId="1441391545" sldId="2147484304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2.289" v="175"/>
          <pc:sldLayoutMkLst>
            <pc:docMk/>
            <pc:sldMasterMk cId="1945506107" sldId="2147484301"/>
            <pc:sldLayoutMk cId="176813584" sldId="2147484305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2.289" v="175"/>
          <pc:sldLayoutMkLst>
            <pc:docMk/>
            <pc:sldMasterMk cId="1945506107" sldId="2147484301"/>
            <pc:sldLayoutMk cId="3116317483" sldId="2147484307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2.289" v="175"/>
          <pc:sldLayoutMkLst>
            <pc:docMk/>
            <pc:sldMasterMk cId="1945506107" sldId="2147484301"/>
            <pc:sldLayoutMk cId="942467993" sldId="2147484308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2.289" v="175"/>
          <pc:sldLayoutMkLst>
            <pc:docMk/>
            <pc:sldMasterMk cId="1945506107" sldId="2147484301"/>
            <pc:sldLayoutMk cId="189797473" sldId="2147484309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2.289" v="175"/>
          <pc:sldLayoutMkLst>
            <pc:docMk/>
            <pc:sldMasterMk cId="1945506107" sldId="2147484301"/>
            <pc:sldLayoutMk cId="2440076908" sldId="2147484316"/>
          </pc:sldLayoutMkLst>
        </pc:sldLayoutChg>
        <pc:sldLayoutChg chg="modTransition">
          <pc:chgData name="Sayali Kudale" userId="518aa9dc-970a-4a11-bbbb-0389490b6ea6" providerId="ADAL" clId="{FE3D6836-0521-BE4E-A87D-1C490FDE0128}" dt="2021-12-06T03:14:42.289" v="175"/>
          <pc:sldLayoutMkLst>
            <pc:docMk/>
            <pc:sldMasterMk cId="1945506107" sldId="2147484301"/>
            <pc:sldLayoutMk cId="650336688" sldId="2147484317"/>
          </pc:sldLayoutMkLst>
        </pc:sldLayoutChg>
      </pc:sldMasterChg>
    </pc:docChg>
  </pc:docChgLst>
  <pc:docChgLst>
    <pc:chgData name="Sayali Kudale" userId="518aa9dc-970a-4a11-bbbb-0389490b6ea6" providerId="ADAL" clId="{4F488CC7-9513-5C4F-8E0E-AF15D9B19441}"/>
    <pc:docChg chg="undo custSel addSld delSld modSld sldOrd">
      <pc:chgData name="Sayali Kudale" userId="518aa9dc-970a-4a11-bbbb-0389490b6ea6" providerId="ADAL" clId="{4F488CC7-9513-5C4F-8E0E-AF15D9B19441}" dt="2021-11-03T20:30:47.265" v="1118" actId="14100"/>
      <pc:docMkLst>
        <pc:docMk/>
      </pc:docMkLst>
      <pc:sldChg chg="modSp mod">
        <pc:chgData name="Sayali Kudale" userId="518aa9dc-970a-4a11-bbbb-0389490b6ea6" providerId="ADAL" clId="{4F488CC7-9513-5C4F-8E0E-AF15D9B19441}" dt="2021-11-03T20:30:47.265" v="1118" actId="14100"/>
        <pc:sldMkLst>
          <pc:docMk/>
          <pc:sldMk cId="0" sldId="256"/>
        </pc:sldMkLst>
        <pc:picChg chg="mod">
          <ac:chgData name="Sayali Kudale" userId="518aa9dc-970a-4a11-bbbb-0389490b6ea6" providerId="ADAL" clId="{4F488CC7-9513-5C4F-8E0E-AF15D9B19441}" dt="2021-11-03T20:30:47.265" v="1118" actId="14100"/>
          <ac:picMkLst>
            <pc:docMk/>
            <pc:sldMk cId="0" sldId="256"/>
            <ac:picMk id="261" creationId="{00000000-0000-0000-0000-000000000000}"/>
          </ac:picMkLst>
        </pc:picChg>
      </pc:sldChg>
      <pc:sldChg chg="addSp delSp modSp add del mod setBg modNotes">
        <pc:chgData name="Sayali Kudale" userId="518aa9dc-970a-4a11-bbbb-0389490b6ea6" providerId="ADAL" clId="{4F488CC7-9513-5C4F-8E0E-AF15D9B19441}" dt="2021-11-03T06:53:52.460" v="243" actId="2696"/>
        <pc:sldMkLst>
          <pc:docMk/>
          <pc:sldMk cId="0" sldId="259"/>
        </pc:sldMkLst>
        <pc:spChg chg="add del mod">
          <ac:chgData name="Sayali Kudale" userId="518aa9dc-970a-4a11-bbbb-0389490b6ea6" providerId="ADAL" clId="{4F488CC7-9513-5C4F-8E0E-AF15D9B19441}" dt="2021-11-03T06:48:15.299" v="114"/>
          <ac:spMkLst>
            <pc:docMk/>
            <pc:sldMk cId="0" sldId="259"/>
            <ac:spMk id="2" creationId="{2CDA7EEA-94BD-F146-AD65-4391AE8349A1}"/>
          </ac:spMkLst>
        </pc:spChg>
        <pc:spChg chg="add del mod">
          <ac:chgData name="Sayali Kudale" userId="518aa9dc-970a-4a11-bbbb-0389490b6ea6" providerId="ADAL" clId="{4F488CC7-9513-5C4F-8E0E-AF15D9B19441}" dt="2021-11-03T06:48:16.368" v="116"/>
          <ac:spMkLst>
            <pc:docMk/>
            <pc:sldMk cId="0" sldId="259"/>
            <ac:spMk id="3" creationId="{27F0D6CF-9C7D-B046-A529-80A1CE3AB74F}"/>
          </ac:spMkLst>
        </pc:spChg>
        <pc:spChg chg="add del mod">
          <ac:chgData name="Sayali Kudale" userId="518aa9dc-970a-4a11-bbbb-0389490b6ea6" providerId="ADAL" clId="{4F488CC7-9513-5C4F-8E0E-AF15D9B19441}" dt="2021-11-03T06:48:14.451" v="112"/>
          <ac:spMkLst>
            <pc:docMk/>
            <pc:sldMk cId="0" sldId="259"/>
            <ac:spMk id="4" creationId="{FBC99EAC-61B2-3142-8257-BA832E717A92}"/>
          </ac:spMkLst>
        </pc:spChg>
        <pc:spChg chg="add del mod">
          <ac:chgData name="Sayali Kudale" userId="518aa9dc-970a-4a11-bbbb-0389490b6ea6" providerId="ADAL" clId="{4F488CC7-9513-5C4F-8E0E-AF15D9B19441}" dt="2021-11-03T06:49:23.652" v="129"/>
          <ac:spMkLst>
            <pc:docMk/>
            <pc:sldMk cId="0" sldId="259"/>
            <ac:spMk id="5" creationId="{E6682FE5-65AE-2941-94D1-DDE2356D491A}"/>
          </ac:spMkLst>
        </pc:spChg>
        <pc:spChg chg="add del mod">
          <ac:chgData name="Sayali Kudale" userId="518aa9dc-970a-4a11-bbbb-0389490b6ea6" providerId="ADAL" clId="{4F488CC7-9513-5C4F-8E0E-AF15D9B19441}" dt="2021-11-03T06:49:17.475" v="121"/>
          <ac:spMkLst>
            <pc:docMk/>
            <pc:sldMk cId="0" sldId="259"/>
            <ac:spMk id="6" creationId="{08509176-71BF-044D-B644-E55D30031CAE}"/>
          </ac:spMkLst>
        </pc:spChg>
        <pc:spChg chg="add del mod">
          <ac:chgData name="Sayali Kudale" userId="518aa9dc-970a-4a11-bbbb-0389490b6ea6" providerId="ADAL" clId="{4F488CC7-9513-5C4F-8E0E-AF15D9B19441}" dt="2021-11-03T06:49:22.314" v="125"/>
          <ac:spMkLst>
            <pc:docMk/>
            <pc:sldMk cId="0" sldId="259"/>
            <ac:spMk id="7" creationId="{296E3B31-E7F8-3D44-9E43-F4715C3365D5}"/>
          </ac:spMkLst>
        </pc:spChg>
        <pc:spChg chg="add del mod">
          <ac:chgData name="Sayali Kudale" userId="518aa9dc-970a-4a11-bbbb-0389490b6ea6" providerId="ADAL" clId="{4F488CC7-9513-5C4F-8E0E-AF15D9B19441}" dt="2021-11-03T06:49:24.101" v="131"/>
          <ac:spMkLst>
            <pc:docMk/>
            <pc:sldMk cId="0" sldId="259"/>
            <ac:spMk id="8" creationId="{964DF4E4-C53E-2246-8B79-DA8BB47CC675}"/>
          </ac:spMkLst>
        </pc:spChg>
        <pc:spChg chg="add del mod">
          <ac:chgData name="Sayali Kudale" userId="518aa9dc-970a-4a11-bbbb-0389490b6ea6" providerId="ADAL" clId="{4F488CC7-9513-5C4F-8E0E-AF15D9B19441}" dt="2021-11-03T06:49:23.107" v="127"/>
          <ac:spMkLst>
            <pc:docMk/>
            <pc:sldMk cId="0" sldId="259"/>
            <ac:spMk id="9" creationId="{E2EAC243-1666-314F-8B6B-BAC303710BC7}"/>
          </ac:spMkLst>
        </pc:spChg>
      </pc:sldChg>
      <pc:sldChg chg="modSp mod">
        <pc:chgData name="Sayali Kudale" userId="518aa9dc-970a-4a11-bbbb-0389490b6ea6" providerId="ADAL" clId="{4F488CC7-9513-5C4F-8E0E-AF15D9B19441}" dt="2021-11-03T07:21:28.012" v="1058" actId="1076"/>
        <pc:sldMkLst>
          <pc:docMk/>
          <pc:sldMk cId="0" sldId="268"/>
        </pc:sldMkLst>
        <pc:spChg chg="mod">
          <ac:chgData name="Sayali Kudale" userId="518aa9dc-970a-4a11-bbbb-0389490b6ea6" providerId="ADAL" clId="{4F488CC7-9513-5C4F-8E0E-AF15D9B19441}" dt="2021-11-03T07:20:29.836" v="1050" actId="12"/>
          <ac:spMkLst>
            <pc:docMk/>
            <pc:sldMk cId="0" sldId="268"/>
            <ac:spMk id="159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18:54.357" v="1032" actId="113"/>
          <ac:spMkLst>
            <pc:docMk/>
            <pc:sldMk cId="0" sldId="268"/>
            <ac:spMk id="160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20:38.150" v="1051" actId="12"/>
          <ac:spMkLst>
            <pc:docMk/>
            <pc:sldMk cId="0" sldId="268"/>
            <ac:spMk id="162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19:21.989" v="1040" actId="207"/>
          <ac:spMkLst>
            <pc:docMk/>
            <pc:sldMk cId="0" sldId="268"/>
            <ac:spMk id="163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21:28.012" v="1058" actId="1076"/>
          <ac:spMkLst>
            <pc:docMk/>
            <pc:sldMk cId="0" sldId="268"/>
            <ac:spMk id="165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21:19.743" v="1057" actId="14100"/>
          <ac:spMkLst>
            <pc:docMk/>
            <pc:sldMk cId="0" sldId="268"/>
            <ac:spMk id="166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20:46.613" v="1052" actId="12"/>
          <ac:spMkLst>
            <pc:docMk/>
            <pc:sldMk cId="0" sldId="268"/>
            <ac:spMk id="169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19:35.412" v="1043" actId="113"/>
          <ac:spMkLst>
            <pc:docMk/>
            <pc:sldMk cId="0" sldId="268"/>
            <ac:spMk id="170" creationId="{00000000-0000-0000-0000-000000000000}"/>
          </ac:spMkLst>
        </pc:spChg>
        <pc:grpChg chg="mod">
          <ac:chgData name="Sayali Kudale" userId="518aa9dc-970a-4a11-bbbb-0389490b6ea6" providerId="ADAL" clId="{4F488CC7-9513-5C4F-8E0E-AF15D9B19441}" dt="2021-11-03T07:19:12.185" v="1036" actId="14100"/>
          <ac:grpSpMkLst>
            <pc:docMk/>
            <pc:sldMk cId="0" sldId="268"/>
            <ac:grpSpMk id="161" creationId="{00000000-0000-0000-0000-000000000000}"/>
          </ac:grpSpMkLst>
        </pc:grpChg>
        <pc:grpChg chg="mod">
          <ac:chgData name="Sayali Kudale" userId="518aa9dc-970a-4a11-bbbb-0389490b6ea6" providerId="ADAL" clId="{4F488CC7-9513-5C4F-8E0E-AF15D9B19441}" dt="2021-11-03T07:20:16.907" v="1049" actId="14100"/>
          <ac:grpSpMkLst>
            <pc:docMk/>
            <pc:sldMk cId="0" sldId="268"/>
            <ac:grpSpMk id="164" creationId="{00000000-0000-0000-0000-000000000000}"/>
          </ac:grpSpMkLst>
        </pc:grpChg>
      </pc:sldChg>
      <pc:sldChg chg="modSp mod modNotesTx">
        <pc:chgData name="Sayali Kudale" userId="518aa9dc-970a-4a11-bbbb-0389490b6ea6" providerId="ADAL" clId="{4F488CC7-9513-5C4F-8E0E-AF15D9B19441}" dt="2021-11-03T19:24:32.967" v="1112" actId="20577"/>
        <pc:sldMkLst>
          <pc:docMk/>
          <pc:sldMk cId="1328526274" sldId="269"/>
        </pc:sldMkLst>
        <pc:spChg chg="mod">
          <ac:chgData name="Sayali Kudale" userId="518aa9dc-970a-4a11-bbbb-0389490b6ea6" providerId="ADAL" clId="{4F488CC7-9513-5C4F-8E0E-AF15D9B19441}" dt="2021-11-03T07:17:06.707" v="1012" actId="255"/>
          <ac:spMkLst>
            <pc:docMk/>
            <pc:sldMk cId="1328526274" sldId="269"/>
            <ac:spMk id="159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18:18.439" v="1029" actId="113"/>
          <ac:spMkLst>
            <pc:docMk/>
            <pc:sldMk cId="1328526274" sldId="269"/>
            <ac:spMk id="160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17:54.438" v="1022" actId="255"/>
          <ac:spMkLst>
            <pc:docMk/>
            <pc:sldMk cId="1328526274" sldId="269"/>
            <ac:spMk id="162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18:13.302" v="1027" actId="113"/>
          <ac:spMkLst>
            <pc:docMk/>
            <pc:sldMk cId="1328526274" sldId="269"/>
            <ac:spMk id="163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16:48.277" v="1009" actId="255"/>
          <ac:spMkLst>
            <pc:docMk/>
            <pc:sldMk cId="1328526274" sldId="269"/>
            <ac:spMk id="165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16:53.988" v="1010" actId="255"/>
          <ac:spMkLst>
            <pc:docMk/>
            <pc:sldMk cId="1328526274" sldId="269"/>
            <ac:spMk id="166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17:38.659" v="1019" actId="255"/>
          <ac:spMkLst>
            <pc:docMk/>
            <pc:sldMk cId="1328526274" sldId="269"/>
            <ac:spMk id="169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7:18:15.909" v="1028" actId="113"/>
          <ac:spMkLst>
            <pc:docMk/>
            <pc:sldMk cId="1328526274" sldId="269"/>
            <ac:spMk id="170" creationId="{00000000-0000-0000-0000-000000000000}"/>
          </ac:spMkLst>
        </pc:spChg>
        <pc:grpChg chg="mod">
          <ac:chgData name="Sayali Kudale" userId="518aa9dc-970a-4a11-bbbb-0389490b6ea6" providerId="ADAL" clId="{4F488CC7-9513-5C4F-8E0E-AF15D9B19441}" dt="2021-11-03T07:17:11.490" v="1013" actId="14100"/>
          <ac:grpSpMkLst>
            <pc:docMk/>
            <pc:sldMk cId="1328526274" sldId="269"/>
            <ac:grpSpMk id="158" creationId="{00000000-0000-0000-0000-000000000000}"/>
          </ac:grpSpMkLst>
        </pc:grpChg>
        <pc:grpChg chg="mod">
          <ac:chgData name="Sayali Kudale" userId="518aa9dc-970a-4a11-bbbb-0389490b6ea6" providerId="ADAL" clId="{4F488CC7-9513-5C4F-8E0E-AF15D9B19441}" dt="2021-11-03T07:17:58.243" v="1023" actId="14100"/>
          <ac:grpSpMkLst>
            <pc:docMk/>
            <pc:sldMk cId="1328526274" sldId="269"/>
            <ac:grpSpMk id="161" creationId="{00000000-0000-0000-0000-000000000000}"/>
          </ac:grpSpMkLst>
        </pc:grpChg>
        <pc:grpChg chg="mod">
          <ac:chgData name="Sayali Kudale" userId="518aa9dc-970a-4a11-bbbb-0389490b6ea6" providerId="ADAL" clId="{4F488CC7-9513-5C4F-8E0E-AF15D9B19441}" dt="2021-11-03T07:17:27.836" v="1017" actId="14100"/>
          <ac:grpSpMkLst>
            <pc:docMk/>
            <pc:sldMk cId="1328526274" sldId="269"/>
            <ac:grpSpMk id="168" creationId="{00000000-0000-0000-0000-000000000000}"/>
          </ac:grpSpMkLst>
        </pc:grpChg>
      </pc:sldChg>
      <pc:sldChg chg="addSp delSp modSp mod">
        <pc:chgData name="Sayali Kudale" userId="518aa9dc-970a-4a11-bbbb-0389490b6ea6" providerId="ADAL" clId="{4F488CC7-9513-5C4F-8E0E-AF15D9B19441}" dt="2021-11-03T19:20:19.261" v="1111" actId="1076"/>
        <pc:sldMkLst>
          <pc:docMk/>
          <pc:sldMk cId="422899502" sldId="270"/>
        </pc:sldMkLst>
        <pc:spChg chg="add del mod">
          <ac:chgData name="Sayali Kudale" userId="518aa9dc-970a-4a11-bbbb-0389490b6ea6" providerId="ADAL" clId="{4F488CC7-9513-5C4F-8E0E-AF15D9B19441}" dt="2021-11-03T06:44:41.998" v="98"/>
          <ac:spMkLst>
            <pc:docMk/>
            <pc:sldMk cId="422899502" sldId="270"/>
            <ac:spMk id="2" creationId="{8F3BFC1B-F740-C942-99DE-F9656B06CE36}"/>
          </ac:spMkLst>
        </pc:spChg>
        <pc:spChg chg="add del mod">
          <ac:chgData name="Sayali Kudale" userId="518aa9dc-970a-4a11-bbbb-0389490b6ea6" providerId="ADAL" clId="{4F488CC7-9513-5C4F-8E0E-AF15D9B19441}" dt="2021-11-03T06:44:40.766" v="95"/>
          <ac:spMkLst>
            <pc:docMk/>
            <pc:sldMk cId="422899502" sldId="270"/>
            <ac:spMk id="3" creationId="{D80A62F5-2FF6-3C44-A875-348E23EDC9B1}"/>
          </ac:spMkLst>
        </pc:spChg>
        <pc:spChg chg="add del mod">
          <ac:chgData name="Sayali Kudale" userId="518aa9dc-970a-4a11-bbbb-0389490b6ea6" providerId="ADAL" clId="{4F488CC7-9513-5C4F-8E0E-AF15D9B19441}" dt="2021-11-03T19:13:12.065" v="1095" actId="478"/>
          <ac:spMkLst>
            <pc:docMk/>
            <pc:sldMk cId="422899502" sldId="270"/>
            <ac:spMk id="20" creationId="{30DDFE7C-E76C-5542-984D-711248DE05BE}"/>
          </ac:spMkLst>
        </pc:spChg>
        <pc:spChg chg="add del mod">
          <ac:chgData name="Sayali Kudale" userId="518aa9dc-970a-4a11-bbbb-0389490b6ea6" providerId="ADAL" clId="{4F488CC7-9513-5C4F-8E0E-AF15D9B19441}" dt="2021-11-03T06:42:07.719" v="79"/>
          <ac:spMkLst>
            <pc:docMk/>
            <pc:sldMk cId="422899502" sldId="270"/>
            <ac:spMk id="21" creationId="{09669448-02D0-414B-807F-ECC40782EB7E}"/>
          </ac:spMkLst>
        </pc:spChg>
        <pc:spChg chg="del mod">
          <ac:chgData name="Sayali Kudale" userId="518aa9dc-970a-4a11-bbbb-0389490b6ea6" providerId="ADAL" clId="{4F488CC7-9513-5C4F-8E0E-AF15D9B19441}" dt="2021-11-03T06:44:48.511" v="100" actId="478"/>
          <ac:spMkLst>
            <pc:docMk/>
            <pc:sldMk cId="422899502" sldId="270"/>
            <ac:spMk id="137" creationId="{00000000-0000-0000-0000-000000000000}"/>
          </ac:spMkLst>
        </pc:spChg>
        <pc:spChg chg="del mod topLvl">
          <ac:chgData name="Sayali Kudale" userId="518aa9dc-970a-4a11-bbbb-0389490b6ea6" providerId="ADAL" clId="{4F488CC7-9513-5C4F-8E0E-AF15D9B19441}" dt="2021-11-03T06:25:09.727" v="34" actId="478"/>
          <ac:spMkLst>
            <pc:docMk/>
            <pc:sldMk cId="422899502" sldId="270"/>
            <ac:spMk id="165" creationId="{00000000-0000-0000-0000-000000000000}"/>
          </ac:spMkLst>
        </pc:spChg>
        <pc:spChg chg="del mod topLvl">
          <ac:chgData name="Sayali Kudale" userId="518aa9dc-970a-4a11-bbbb-0389490b6ea6" providerId="ADAL" clId="{4F488CC7-9513-5C4F-8E0E-AF15D9B19441}" dt="2021-11-03T06:25:07.502" v="33" actId="478"/>
          <ac:spMkLst>
            <pc:docMk/>
            <pc:sldMk cId="422899502" sldId="270"/>
            <ac:spMk id="166" creationId="{00000000-0000-0000-0000-000000000000}"/>
          </ac:spMkLst>
        </pc:spChg>
        <pc:grpChg chg="del">
          <ac:chgData name="Sayali Kudale" userId="518aa9dc-970a-4a11-bbbb-0389490b6ea6" providerId="ADAL" clId="{4F488CC7-9513-5C4F-8E0E-AF15D9B19441}" dt="2021-11-03T06:24:50.830" v="26" actId="478"/>
          <ac:grpSpMkLst>
            <pc:docMk/>
            <pc:sldMk cId="422899502" sldId="270"/>
            <ac:grpSpMk id="158" creationId="{00000000-0000-0000-0000-000000000000}"/>
          </ac:grpSpMkLst>
        </pc:grpChg>
        <pc:grpChg chg="del">
          <ac:chgData name="Sayali Kudale" userId="518aa9dc-970a-4a11-bbbb-0389490b6ea6" providerId="ADAL" clId="{4F488CC7-9513-5C4F-8E0E-AF15D9B19441}" dt="2021-11-03T06:24:53.679" v="27" actId="478"/>
          <ac:grpSpMkLst>
            <pc:docMk/>
            <pc:sldMk cId="422899502" sldId="270"/>
            <ac:grpSpMk id="161" creationId="{00000000-0000-0000-0000-000000000000}"/>
          </ac:grpSpMkLst>
        </pc:grpChg>
        <pc:grpChg chg="del">
          <ac:chgData name="Sayali Kudale" userId="518aa9dc-970a-4a11-bbbb-0389490b6ea6" providerId="ADAL" clId="{4F488CC7-9513-5C4F-8E0E-AF15D9B19441}" dt="2021-11-03T06:25:07.502" v="33" actId="478"/>
          <ac:grpSpMkLst>
            <pc:docMk/>
            <pc:sldMk cId="422899502" sldId="270"/>
            <ac:grpSpMk id="164" creationId="{00000000-0000-0000-0000-000000000000}"/>
          </ac:grpSpMkLst>
        </pc:grpChg>
        <pc:grpChg chg="del">
          <ac:chgData name="Sayali Kudale" userId="518aa9dc-970a-4a11-bbbb-0389490b6ea6" providerId="ADAL" clId="{4F488CC7-9513-5C4F-8E0E-AF15D9B19441}" dt="2021-11-03T06:24:56.547" v="28" actId="478"/>
          <ac:grpSpMkLst>
            <pc:docMk/>
            <pc:sldMk cId="422899502" sldId="270"/>
            <ac:grpSpMk id="168" creationId="{00000000-0000-0000-0000-000000000000}"/>
          </ac:grpSpMkLst>
        </pc:grpChg>
        <pc:picChg chg="add mod">
          <ac:chgData name="Sayali Kudale" userId="518aa9dc-970a-4a11-bbbb-0389490b6ea6" providerId="ADAL" clId="{4F488CC7-9513-5C4F-8E0E-AF15D9B19441}" dt="2021-11-03T19:20:19.261" v="1111" actId="1076"/>
          <ac:picMkLst>
            <pc:docMk/>
            <pc:sldMk cId="422899502" sldId="270"/>
            <ac:picMk id="22" creationId="{CD92553F-605E-8742-A58A-9DAE19BF759B}"/>
          </ac:picMkLst>
        </pc:picChg>
        <pc:picChg chg="del">
          <ac:chgData name="Sayali Kudale" userId="518aa9dc-970a-4a11-bbbb-0389490b6ea6" providerId="ADAL" clId="{4F488CC7-9513-5C4F-8E0E-AF15D9B19441}" dt="2021-11-03T06:24:47.036" v="25" actId="478"/>
          <ac:picMkLst>
            <pc:docMk/>
            <pc:sldMk cId="422899502" sldId="270"/>
            <ac:picMk id="38" creationId="{4BDD0AE9-717F-E34F-A167-1C68032D49C7}"/>
          </ac:picMkLst>
        </pc:picChg>
      </pc:sldChg>
      <pc:sldChg chg="addSp delSp modSp mod">
        <pc:chgData name="Sayali Kudale" userId="518aa9dc-970a-4a11-bbbb-0389490b6ea6" providerId="ADAL" clId="{4F488CC7-9513-5C4F-8E0E-AF15D9B19441}" dt="2021-11-03T06:28:48.639" v="73" actId="207"/>
        <pc:sldMkLst>
          <pc:docMk/>
          <pc:sldMk cId="3771271551" sldId="271"/>
        </pc:sldMkLst>
        <pc:spChg chg="del">
          <ac:chgData name="Sayali Kudale" userId="518aa9dc-970a-4a11-bbbb-0389490b6ea6" providerId="ADAL" clId="{4F488CC7-9513-5C4F-8E0E-AF15D9B19441}" dt="2021-11-03T06:28:00.252" v="66" actId="478"/>
          <ac:spMkLst>
            <pc:docMk/>
            <pc:sldMk cId="3771271551" sldId="271"/>
            <ac:spMk id="26" creationId="{2245B022-8C9A-B44C-A862-06B1EB34A561}"/>
          </ac:spMkLst>
        </pc:spChg>
        <pc:spChg chg="mod">
          <ac:chgData name="Sayali Kudale" userId="518aa9dc-970a-4a11-bbbb-0389490b6ea6" providerId="ADAL" clId="{4F488CC7-9513-5C4F-8E0E-AF15D9B19441}" dt="2021-11-03T06:28:12.043" v="69" actId="1076"/>
          <ac:spMkLst>
            <pc:docMk/>
            <pc:sldMk cId="3771271551" sldId="271"/>
            <ac:spMk id="30" creationId="{9E9149A7-7A22-B14E-A50E-D12812C2F44C}"/>
          </ac:spMkLst>
        </pc:spChg>
        <pc:graphicFrameChg chg="mod modGraphic">
          <ac:chgData name="Sayali Kudale" userId="518aa9dc-970a-4a11-bbbb-0389490b6ea6" providerId="ADAL" clId="{4F488CC7-9513-5C4F-8E0E-AF15D9B19441}" dt="2021-11-03T06:28:48.639" v="73" actId="207"/>
          <ac:graphicFrameMkLst>
            <pc:docMk/>
            <pc:sldMk cId="3771271551" sldId="271"/>
            <ac:graphicFrameMk id="21" creationId="{E809DB57-1FC9-0E4B-A3FB-5D443015F3E5}"/>
          </ac:graphicFrameMkLst>
        </pc:graphicFrameChg>
        <pc:picChg chg="add mod">
          <ac:chgData name="Sayali Kudale" userId="518aa9dc-970a-4a11-bbbb-0389490b6ea6" providerId="ADAL" clId="{4F488CC7-9513-5C4F-8E0E-AF15D9B19441}" dt="2021-11-03T06:28:03.916" v="68" actId="1076"/>
          <ac:picMkLst>
            <pc:docMk/>
            <pc:sldMk cId="3771271551" sldId="271"/>
            <ac:picMk id="20" creationId="{3F9E67DD-B34A-B745-9F74-43B96758D24A}"/>
          </ac:picMkLst>
        </pc:picChg>
      </pc:sldChg>
      <pc:sldChg chg="addSp delSp modSp mod">
        <pc:chgData name="Sayali Kudale" userId="518aa9dc-970a-4a11-bbbb-0389490b6ea6" providerId="ADAL" clId="{4F488CC7-9513-5C4F-8E0E-AF15D9B19441}" dt="2021-11-03T19:19:58.443" v="1106" actId="14100"/>
        <pc:sldMkLst>
          <pc:docMk/>
          <pc:sldMk cId="2760312412" sldId="272"/>
        </pc:sldMkLst>
        <pc:spChg chg="add del mod">
          <ac:chgData name="Sayali Kudale" userId="518aa9dc-970a-4a11-bbbb-0389490b6ea6" providerId="ADAL" clId="{4F488CC7-9513-5C4F-8E0E-AF15D9B19441}" dt="2021-11-03T06:18:57.886" v="5"/>
          <ac:spMkLst>
            <pc:docMk/>
            <pc:sldMk cId="2760312412" sldId="272"/>
            <ac:spMk id="2" creationId="{C140A6A1-9F78-DC43-BC74-263A72AF6401}"/>
          </ac:spMkLst>
        </pc:spChg>
        <pc:spChg chg="mod">
          <ac:chgData name="Sayali Kudale" userId="518aa9dc-970a-4a11-bbbb-0389490b6ea6" providerId="ADAL" clId="{4F488CC7-9513-5C4F-8E0E-AF15D9B19441}" dt="2021-11-03T06:18:51.376" v="1" actId="20577"/>
          <ac:spMkLst>
            <pc:docMk/>
            <pc:sldMk cId="2760312412" sldId="272"/>
            <ac:spMk id="159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6:18:53.401" v="2" actId="1076"/>
          <ac:spMkLst>
            <pc:docMk/>
            <pc:sldMk cId="2760312412" sldId="272"/>
            <ac:spMk id="160" creationId="{00000000-0000-0000-0000-000000000000}"/>
          </ac:spMkLst>
        </pc:spChg>
        <pc:spChg chg="mod">
          <ac:chgData name="Sayali Kudale" userId="518aa9dc-970a-4a11-bbbb-0389490b6ea6" providerId="ADAL" clId="{4F488CC7-9513-5C4F-8E0E-AF15D9B19441}" dt="2021-11-03T06:19:18.247" v="15" actId="20577"/>
          <ac:spMkLst>
            <pc:docMk/>
            <pc:sldMk cId="2760312412" sldId="272"/>
            <ac:spMk id="162" creationId="{00000000-0000-0000-0000-000000000000}"/>
          </ac:spMkLst>
        </pc:spChg>
        <pc:spChg chg="del mod topLvl">
          <ac:chgData name="Sayali Kudale" userId="518aa9dc-970a-4a11-bbbb-0389490b6ea6" providerId="ADAL" clId="{4F488CC7-9513-5C4F-8E0E-AF15D9B19441}" dt="2021-11-03T06:19:01.974" v="8" actId="478"/>
          <ac:spMkLst>
            <pc:docMk/>
            <pc:sldMk cId="2760312412" sldId="272"/>
            <ac:spMk id="165" creationId="{00000000-0000-0000-0000-000000000000}"/>
          </ac:spMkLst>
        </pc:spChg>
        <pc:spChg chg="del mod topLvl">
          <ac:chgData name="Sayali Kudale" userId="518aa9dc-970a-4a11-bbbb-0389490b6ea6" providerId="ADAL" clId="{4F488CC7-9513-5C4F-8E0E-AF15D9B19441}" dt="2021-11-03T06:19:08.215" v="10" actId="478"/>
          <ac:spMkLst>
            <pc:docMk/>
            <pc:sldMk cId="2760312412" sldId="272"/>
            <ac:spMk id="166" creationId="{00000000-0000-0000-0000-000000000000}"/>
          </ac:spMkLst>
        </pc:spChg>
        <pc:spChg chg="del mod topLvl">
          <ac:chgData name="Sayali Kudale" userId="518aa9dc-970a-4a11-bbbb-0389490b6ea6" providerId="ADAL" clId="{4F488CC7-9513-5C4F-8E0E-AF15D9B19441}" dt="2021-11-03T06:19:11.496" v="12" actId="478"/>
          <ac:spMkLst>
            <pc:docMk/>
            <pc:sldMk cId="2760312412" sldId="272"/>
            <ac:spMk id="169" creationId="{00000000-0000-0000-0000-000000000000}"/>
          </ac:spMkLst>
        </pc:spChg>
        <pc:spChg chg="del topLvl">
          <ac:chgData name="Sayali Kudale" userId="518aa9dc-970a-4a11-bbbb-0389490b6ea6" providerId="ADAL" clId="{4F488CC7-9513-5C4F-8E0E-AF15D9B19441}" dt="2021-11-03T06:19:14.615" v="13" actId="478"/>
          <ac:spMkLst>
            <pc:docMk/>
            <pc:sldMk cId="2760312412" sldId="272"/>
            <ac:spMk id="170" creationId="{00000000-0000-0000-0000-000000000000}"/>
          </ac:spMkLst>
        </pc:spChg>
        <pc:grpChg chg="del">
          <ac:chgData name="Sayali Kudale" userId="518aa9dc-970a-4a11-bbbb-0389490b6ea6" providerId="ADAL" clId="{4F488CC7-9513-5C4F-8E0E-AF15D9B19441}" dt="2021-11-03T06:19:16.490" v="14" actId="478"/>
          <ac:grpSpMkLst>
            <pc:docMk/>
            <pc:sldMk cId="2760312412" sldId="272"/>
            <ac:grpSpMk id="158" creationId="{00000000-0000-0000-0000-000000000000}"/>
          </ac:grpSpMkLst>
        </pc:grpChg>
        <pc:grpChg chg="del">
          <ac:chgData name="Sayali Kudale" userId="518aa9dc-970a-4a11-bbbb-0389490b6ea6" providerId="ADAL" clId="{4F488CC7-9513-5C4F-8E0E-AF15D9B19441}" dt="2021-11-03T06:19:20.114" v="16" actId="478"/>
          <ac:grpSpMkLst>
            <pc:docMk/>
            <pc:sldMk cId="2760312412" sldId="272"/>
            <ac:grpSpMk id="161" creationId="{00000000-0000-0000-0000-000000000000}"/>
          </ac:grpSpMkLst>
        </pc:grpChg>
        <pc:grpChg chg="del">
          <ac:chgData name="Sayali Kudale" userId="518aa9dc-970a-4a11-bbbb-0389490b6ea6" providerId="ADAL" clId="{4F488CC7-9513-5C4F-8E0E-AF15D9B19441}" dt="2021-11-03T06:19:01.974" v="8" actId="478"/>
          <ac:grpSpMkLst>
            <pc:docMk/>
            <pc:sldMk cId="2760312412" sldId="272"/>
            <ac:grpSpMk id="164" creationId="{00000000-0000-0000-0000-000000000000}"/>
          </ac:grpSpMkLst>
        </pc:grpChg>
        <pc:grpChg chg="del">
          <ac:chgData name="Sayali Kudale" userId="518aa9dc-970a-4a11-bbbb-0389490b6ea6" providerId="ADAL" clId="{4F488CC7-9513-5C4F-8E0E-AF15D9B19441}" dt="2021-11-03T06:19:11.496" v="12" actId="478"/>
          <ac:grpSpMkLst>
            <pc:docMk/>
            <pc:sldMk cId="2760312412" sldId="272"/>
            <ac:grpSpMk id="168" creationId="{00000000-0000-0000-0000-000000000000}"/>
          </ac:grpSpMkLst>
        </pc:grpChg>
        <pc:picChg chg="add del mod">
          <ac:chgData name="Sayali Kudale" userId="518aa9dc-970a-4a11-bbbb-0389490b6ea6" providerId="ADAL" clId="{4F488CC7-9513-5C4F-8E0E-AF15D9B19441}" dt="2021-11-03T19:16:07.377" v="1097" actId="478"/>
          <ac:picMkLst>
            <pc:docMk/>
            <pc:sldMk cId="2760312412" sldId="272"/>
            <ac:picMk id="4" creationId="{24C9C403-2385-424E-8723-1C0E16508D9D}"/>
          </ac:picMkLst>
        </pc:picChg>
        <pc:picChg chg="add mod">
          <ac:chgData name="Sayali Kudale" userId="518aa9dc-970a-4a11-bbbb-0389490b6ea6" providerId="ADAL" clId="{4F488CC7-9513-5C4F-8E0E-AF15D9B19441}" dt="2021-11-03T19:19:58.443" v="1106" actId="14100"/>
          <ac:picMkLst>
            <pc:docMk/>
            <pc:sldMk cId="2760312412" sldId="272"/>
            <ac:picMk id="6" creationId="{3E305B49-6271-0747-A5B7-313266285B71}"/>
          </ac:picMkLst>
        </pc:picChg>
        <pc:picChg chg="del">
          <ac:chgData name="Sayali Kudale" userId="518aa9dc-970a-4a11-bbbb-0389490b6ea6" providerId="ADAL" clId="{4F488CC7-9513-5C4F-8E0E-AF15D9B19441}" dt="2021-11-03T06:18:49.986" v="0" actId="478"/>
          <ac:picMkLst>
            <pc:docMk/>
            <pc:sldMk cId="2760312412" sldId="272"/>
            <ac:picMk id="38" creationId="{4BDD0AE9-717F-E34F-A167-1C68032D49C7}"/>
          </ac:picMkLst>
        </pc:picChg>
      </pc:sldChg>
      <pc:sldChg chg="add del">
        <pc:chgData name="Sayali Kudale" userId="518aa9dc-970a-4a11-bbbb-0389490b6ea6" providerId="ADAL" clId="{4F488CC7-9513-5C4F-8E0E-AF15D9B19441}" dt="2021-11-03T06:41:26.784" v="76"/>
        <pc:sldMkLst>
          <pc:docMk/>
          <pc:sldMk cId="517806039" sldId="273"/>
        </pc:sldMkLst>
      </pc:sldChg>
      <pc:sldChg chg="addSp delSp modSp add mod ord">
        <pc:chgData name="Sayali Kudale" userId="518aa9dc-970a-4a11-bbbb-0389490b6ea6" providerId="ADAL" clId="{4F488CC7-9513-5C4F-8E0E-AF15D9B19441}" dt="2021-11-03T20:29:57.894" v="1114" actId="1076"/>
        <pc:sldMkLst>
          <pc:docMk/>
          <pc:sldMk cId="736364660" sldId="273"/>
        </pc:sldMkLst>
        <pc:spChg chg="add del mod">
          <ac:chgData name="Sayali Kudale" userId="518aa9dc-970a-4a11-bbbb-0389490b6ea6" providerId="ADAL" clId="{4F488CC7-9513-5C4F-8E0E-AF15D9B19441}" dt="2021-11-03T07:27:27.084" v="1092"/>
          <ac:spMkLst>
            <pc:docMk/>
            <pc:sldMk cId="736364660" sldId="273"/>
            <ac:spMk id="4" creationId="{CAE30977-A9DA-FC49-BFF5-CDE790AA359F}"/>
          </ac:spMkLst>
        </pc:spChg>
        <pc:spChg chg="add del mod">
          <ac:chgData name="Sayali Kudale" userId="518aa9dc-970a-4a11-bbbb-0389490b6ea6" providerId="ADAL" clId="{4F488CC7-9513-5C4F-8E0E-AF15D9B19441}" dt="2021-11-03T07:27:29.455" v="1094"/>
          <ac:spMkLst>
            <pc:docMk/>
            <pc:sldMk cId="736364660" sldId="273"/>
            <ac:spMk id="5" creationId="{DEC4B8D1-A709-694C-B9E6-B5B476855202}"/>
          </ac:spMkLst>
        </pc:spChg>
        <pc:spChg chg="add mod">
          <ac:chgData name="Sayali Kudale" userId="518aa9dc-970a-4a11-bbbb-0389490b6ea6" providerId="ADAL" clId="{4F488CC7-9513-5C4F-8E0E-AF15D9B19441}" dt="2021-11-03T07:27:26.152" v="1090" actId="1076"/>
          <ac:spMkLst>
            <pc:docMk/>
            <pc:sldMk cId="736364660" sldId="273"/>
            <ac:spMk id="6" creationId="{0FFE757B-A7DF-9E4D-8F52-75152329CB93}"/>
          </ac:spMkLst>
        </pc:spChg>
        <pc:spChg chg="mod">
          <ac:chgData name="Sayali Kudale" userId="518aa9dc-970a-4a11-bbbb-0389490b6ea6" providerId="ADAL" clId="{4F488CC7-9513-5C4F-8E0E-AF15D9B19441}" dt="2021-11-03T06:50:08.455" v="223"/>
          <ac:spMkLst>
            <pc:docMk/>
            <pc:sldMk cId="736364660" sldId="273"/>
            <ac:spMk id="9" creationId="{A0E20A9B-DC76-894D-8547-34B0ECBD42AB}"/>
          </ac:spMkLst>
        </pc:spChg>
        <pc:spChg chg="mod">
          <ac:chgData name="Sayali Kudale" userId="518aa9dc-970a-4a11-bbbb-0389490b6ea6" providerId="ADAL" clId="{4F488CC7-9513-5C4F-8E0E-AF15D9B19441}" dt="2021-11-03T06:50:08.455" v="223"/>
          <ac:spMkLst>
            <pc:docMk/>
            <pc:sldMk cId="736364660" sldId="273"/>
            <ac:spMk id="10" creationId="{BA70470C-9229-5048-900F-0C181ACE6FDA}"/>
          </ac:spMkLst>
        </pc:spChg>
        <pc:spChg chg="mod">
          <ac:chgData name="Sayali Kudale" userId="518aa9dc-970a-4a11-bbbb-0389490b6ea6" providerId="ADAL" clId="{4F488CC7-9513-5C4F-8E0E-AF15D9B19441}" dt="2021-11-03T06:50:08.455" v="223"/>
          <ac:spMkLst>
            <pc:docMk/>
            <pc:sldMk cId="736364660" sldId="273"/>
            <ac:spMk id="11" creationId="{586FC2BE-4535-C147-AF97-1C32BE5BED17}"/>
          </ac:spMkLst>
        </pc:spChg>
        <pc:spChg chg="mod">
          <ac:chgData name="Sayali Kudale" userId="518aa9dc-970a-4a11-bbbb-0389490b6ea6" providerId="ADAL" clId="{4F488CC7-9513-5C4F-8E0E-AF15D9B19441}" dt="2021-11-03T06:50:08.455" v="223"/>
          <ac:spMkLst>
            <pc:docMk/>
            <pc:sldMk cId="736364660" sldId="273"/>
            <ac:spMk id="12" creationId="{61E254B7-47C3-6845-BAF6-56F2B5C494C9}"/>
          </ac:spMkLst>
        </pc:spChg>
        <pc:spChg chg="mod">
          <ac:chgData name="Sayali Kudale" userId="518aa9dc-970a-4a11-bbbb-0389490b6ea6" providerId="ADAL" clId="{4F488CC7-9513-5C4F-8E0E-AF15D9B19441}" dt="2021-11-03T06:50:08.455" v="223"/>
          <ac:spMkLst>
            <pc:docMk/>
            <pc:sldMk cId="736364660" sldId="273"/>
            <ac:spMk id="13" creationId="{59929036-4374-E244-A365-18BA2E65152D}"/>
          </ac:spMkLst>
        </pc:spChg>
        <pc:spChg chg="mod">
          <ac:chgData name="Sayali Kudale" userId="518aa9dc-970a-4a11-bbbb-0389490b6ea6" providerId="ADAL" clId="{4F488CC7-9513-5C4F-8E0E-AF15D9B19441}" dt="2021-11-03T06:50:08.455" v="223"/>
          <ac:spMkLst>
            <pc:docMk/>
            <pc:sldMk cId="736364660" sldId="273"/>
            <ac:spMk id="14" creationId="{C2877BFC-F157-BB43-BD64-850C498B07C0}"/>
          </ac:spMkLst>
        </pc:spChg>
        <pc:spChg chg="mod">
          <ac:chgData name="Sayali Kudale" userId="518aa9dc-970a-4a11-bbbb-0389490b6ea6" providerId="ADAL" clId="{4F488CC7-9513-5C4F-8E0E-AF15D9B19441}" dt="2021-11-03T06:51:00.165" v="228" actId="207"/>
          <ac:spMkLst>
            <pc:docMk/>
            <pc:sldMk cId="736364660" sldId="273"/>
            <ac:spMk id="16" creationId="{EB33E39A-09F5-0443-857A-DDEAB91DEDB1}"/>
          </ac:spMkLst>
        </pc:spChg>
        <pc:spChg chg="mod">
          <ac:chgData name="Sayali Kudale" userId="518aa9dc-970a-4a11-bbbb-0389490b6ea6" providerId="ADAL" clId="{4F488CC7-9513-5C4F-8E0E-AF15D9B19441}" dt="2021-11-03T06:50:52.885" v="227"/>
          <ac:spMkLst>
            <pc:docMk/>
            <pc:sldMk cId="736364660" sldId="273"/>
            <ac:spMk id="17" creationId="{08E766CD-971D-DC41-8A3E-FC8C8FA41C7D}"/>
          </ac:spMkLst>
        </pc:spChg>
        <pc:spChg chg="mod">
          <ac:chgData name="Sayali Kudale" userId="518aa9dc-970a-4a11-bbbb-0389490b6ea6" providerId="ADAL" clId="{4F488CC7-9513-5C4F-8E0E-AF15D9B19441}" dt="2021-11-03T06:50:52.885" v="227"/>
          <ac:spMkLst>
            <pc:docMk/>
            <pc:sldMk cId="736364660" sldId="273"/>
            <ac:spMk id="18" creationId="{166AF8C7-0FB9-B84B-9A13-3BE4D6DF2FCD}"/>
          </ac:spMkLst>
        </pc:spChg>
        <pc:spChg chg="mod">
          <ac:chgData name="Sayali Kudale" userId="518aa9dc-970a-4a11-bbbb-0389490b6ea6" providerId="ADAL" clId="{4F488CC7-9513-5C4F-8E0E-AF15D9B19441}" dt="2021-11-03T06:50:52.885" v="227"/>
          <ac:spMkLst>
            <pc:docMk/>
            <pc:sldMk cId="736364660" sldId="273"/>
            <ac:spMk id="19" creationId="{0B817F3E-6541-8844-A46A-0AF1D534E5A2}"/>
          </ac:spMkLst>
        </pc:spChg>
        <pc:spChg chg="del mod">
          <ac:chgData name="Sayali Kudale" userId="518aa9dc-970a-4a11-bbbb-0389490b6ea6" providerId="ADAL" clId="{4F488CC7-9513-5C4F-8E0E-AF15D9B19441}" dt="2021-11-03T06:45:04.089" v="103" actId="478"/>
          <ac:spMkLst>
            <pc:docMk/>
            <pc:sldMk cId="736364660" sldId="273"/>
            <ac:spMk id="20" creationId="{30DDFE7C-E76C-5542-984D-711248DE05BE}"/>
          </ac:spMkLst>
        </pc:spChg>
        <pc:spChg chg="mod">
          <ac:chgData name="Sayali Kudale" userId="518aa9dc-970a-4a11-bbbb-0389490b6ea6" providerId="ADAL" clId="{4F488CC7-9513-5C4F-8E0E-AF15D9B19441}" dt="2021-11-03T06:50:52.885" v="227"/>
          <ac:spMkLst>
            <pc:docMk/>
            <pc:sldMk cId="736364660" sldId="273"/>
            <ac:spMk id="21" creationId="{5AA76443-4A9C-7D42-ADEA-9DC0B815F199}"/>
          </ac:spMkLst>
        </pc:spChg>
        <pc:spChg chg="mod">
          <ac:chgData name="Sayali Kudale" userId="518aa9dc-970a-4a11-bbbb-0389490b6ea6" providerId="ADAL" clId="{4F488CC7-9513-5C4F-8E0E-AF15D9B19441}" dt="2021-11-03T06:50:52.885" v="227"/>
          <ac:spMkLst>
            <pc:docMk/>
            <pc:sldMk cId="736364660" sldId="273"/>
            <ac:spMk id="22" creationId="{412CA617-08CF-3C4B-9FB2-CFCB97E3A9FF}"/>
          </ac:spMkLst>
        </pc:spChg>
        <pc:spChg chg="mod">
          <ac:chgData name="Sayali Kudale" userId="518aa9dc-970a-4a11-bbbb-0389490b6ea6" providerId="ADAL" clId="{4F488CC7-9513-5C4F-8E0E-AF15D9B19441}" dt="2021-11-03T07:26:01.143" v="1078" actId="20577"/>
          <ac:spMkLst>
            <pc:docMk/>
            <pc:sldMk cId="736364660" sldId="273"/>
            <ac:spMk id="24" creationId="{82A1B192-8D30-E249-9E2D-F83B645D20B1}"/>
          </ac:spMkLst>
        </pc:spChg>
        <pc:spChg chg="mod">
          <ac:chgData name="Sayali Kudale" userId="518aa9dc-970a-4a11-bbbb-0389490b6ea6" providerId="ADAL" clId="{4F488CC7-9513-5C4F-8E0E-AF15D9B19441}" dt="2021-11-03T07:22:26.657" v="1060" actId="207"/>
          <ac:spMkLst>
            <pc:docMk/>
            <pc:sldMk cId="736364660" sldId="273"/>
            <ac:spMk id="25" creationId="{69176E8A-9A6B-4949-A69D-CC89C67B9C8C}"/>
          </ac:spMkLst>
        </pc:spChg>
        <pc:spChg chg="mod">
          <ac:chgData name="Sayali Kudale" userId="518aa9dc-970a-4a11-bbbb-0389490b6ea6" providerId="ADAL" clId="{4F488CC7-9513-5C4F-8E0E-AF15D9B19441}" dt="2021-11-03T19:13:30.723" v="1096" actId="20577"/>
          <ac:spMkLst>
            <pc:docMk/>
            <pc:sldMk cId="736364660" sldId="273"/>
            <ac:spMk id="27" creationId="{EC939506-3DC3-BA4D-9B98-7070B4EC40D3}"/>
          </ac:spMkLst>
        </pc:spChg>
        <pc:spChg chg="mod">
          <ac:chgData name="Sayali Kudale" userId="518aa9dc-970a-4a11-bbbb-0389490b6ea6" providerId="ADAL" clId="{4F488CC7-9513-5C4F-8E0E-AF15D9B19441}" dt="2021-11-03T07:22:21.028" v="1059" actId="207"/>
          <ac:spMkLst>
            <pc:docMk/>
            <pc:sldMk cId="736364660" sldId="273"/>
            <ac:spMk id="28" creationId="{E718ACBC-8623-2F4B-80AD-10B405008EFF}"/>
          </ac:spMkLst>
        </pc:spChg>
        <pc:spChg chg="mod">
          <ac:chgData name="Sayali Kudale" userId="518aa9dc-970a-4a11-bbbb-0389490b6ea6" providerId="ADAL" clId="{4F488CC7-9513-5C4F-8E0E-AF15D9B19441}" dt="2021-11-03T07:12:12.641" v="710" actId="20577"/>
          <ac:spMkLst>
            <pc:docMk/>
            <pc:sldMk cId="736364660" sldId="273"/>
            <ac:spMk id="30" creationId="{836235A6-9460-C34E-A26D-344E0E312241}"/>
          </ac:spMkLst>
        </pc:spChg>
        <pc:spChg chg="mod">
          <ac:chgData name="Sayali Kudale" userId="518aa9dc-970a-4a11-bbbb-0389490b6ea6" providerId="ADAL" clId="{4F488CC7-9513-5C4F-8E0E-AF15D9B19441}" dt="2021-11-03T07:22:29.536" v="1061" actId="207"/>
          <ac:spMkLst>
            <pc:docMk/>
            <pc:sldMk cId="736364660" sldId="273"/>
            <ac:spMk id="31" creationId="{3A5DA0CA-ADDD-864C-934B-6802D82A4400}"/>
          </ac:spMkLst>
        </pc:spChg>
        <pc:spChg chg="mod">
          <ac:chgData name="Sayali Kudale" userId="518aa9dc-970a-4a11-bbbb-0389490b6ea6" providerId="ADAL" clId="{4F488CC7-9513-5C4F-8E0E-AF15D9B19441}" dt="2021-11-03T07:13:42.059" v="866" actId="20577"/>
          <ac:spMkLst>
            <pc:docMk/>
            <pc:sldMk cId="736364660" sldId="273"/>
            <ac:spMk id="33" creationId="{0660952C-E05C-7249-B461-6E32984B2BDA}"/>
          </ac:spMkLst>
        </pc:spChg>
        <pc:spChg chg="mod">
          <ac:chgData name="Sayali Kudale" userId="518aa9dc-970a-4a11-bbbb-0389490b6ea6" providerId="ADAL" clId="{4F488CC7-9513-5C4F-8E0E-AF15D9B19441}" dt="2021-11-03T07:22:32.448" v="1062" actId="207"/>
          <ac:spMkLst>
            <pc:docMk/>
            <pc:sldMk cId="736364660" sldId="273"/>
            <ac:spMk id="34" creationId="{DB4E993A-F13D-1A49-A60D-555877D1AE26}"/>
          </ac:spMkLst>
        </pc:spChg>
        <pc:spChg chg="mod">
          <ac:chgData name="Sayali Kudale" userId="518aa9dc-970a-4a11-bbbb-0389490b6ea6" providerId="ADAL" clId="{4F488CC7-9513-5C4F-8E0E-AF15D9B19441}" dt="2021-11-03T07:15:28.703" v="1006" actId="20577"/>
          <ac:spMkLst>
            <pc:docMk/>
            <pc:sldMk cId="736364660" sldId="273"/>
            <ac:spMk id="36" creationId="{33DE4BCC-5DF1-8A47-8D29-61E3FAA25139}"/>
          </ac:spMkLst>
        </pc:spChg>
        <pc:spChg chg="mod">
          <ac:chgData name="Sayali Kudale" userId="518aa9dc-970a-4a11-bbbb-0389490b6ea6" providerId="ADAL" clId="{4F488CC7-9513-5C4F-8E0E-AF15D9B19441}" dt="2021-11-03T07:22:37.273" v="1063" actId="207"/>
          <ac:spMkLst>
            <pc:docMk/>
            <pc:sldMk cId="736364660" sldId="273"/>
            <ac:spMk id="37" creationId="{2983A944-C549-BA4F-B041-8098022A35BB}"/>
          </ac:spMkLst>
        </pc:spChg>
        <pc:spChg chg="mod">
          <ac:chgData name="Sayali Kudale" userId="518aa9dc-970a-4a11-bbbb-0389490b6ea6" providerId="ADAL" clId="{4F488CC7-9513-5C4F-8E0E-AF15D9B19441}" dt="2021-11-03T07:08:52.463" v="496" actId="20577"/>
          <ac:spMkLst>
            <pc:docMk/>
            <pc:sldMk cId="736364660" sldId="273"/>
            <ac:spMk id="39" creationId="{EE7AF715-569F-D743-9409-32CB44155232}"/>
          </ac:spMkLst>
        </pc:spChg>
        <pc:spChg chg="mod">
          <ac:chgData name="Sayali Kudale" userId="518aa9dc-970a-4a11-bbbb-0389490b6ea6" providerId="ADAL" clId="{4F488CC7-9513-5C4F-8E0E-AF15D9B19441}" dt="2021-11-03T07:22:40.652" v="1064" actId="207"/>
          <ac:spMkLst>
            <pc:docMk/>
            <pc:sldMk cId="736364660" sldId="273"/>
            <ac:spMk id="40" creationId="{00DBF78B-EB0B-3A4B-BA2A-B0B1A397C03D}"/>
          </ac:spMkLst>
        </pc:spChg>
        <pc:spChg chg="add mod">
          <ac:chgData name="Sayali Kudale" userId="518aa9dc-970a-4a11-bbbb-0389490b6ea6" providerId="ADAL" clId="{4F488CC7-9513-5C4F-8E0E-AF15D9B19441}" dt="2021-11-03T07:24:31.085" v="1070" actId="1076"/>
          <ac:spMkLst>
            <pc:docMk/>
            <pc:sldMk cId="736364660" sldId="273"/>
            <ac:spMk id="42" creationId="{43E87876-472D-A74C-A253-422A1006CCBF}"/>
          </ac:spMkLst>
        </pc:spChg>
        <pc:spChg chg="add mod">
          <ac:chgData name="Sayali Kudale" userId="518aa9dc-970a-4a11-bbbb-0389490b6ea6" providerId="ADAL" clId="{4F488CC7-9513-5C4F-8E0E-AF15D9B19441}" dt="2021-11-03T07:24:39.045" v="1072" actId="1076"/>
          <ac:spMkLst>
            <pc:docMk/>
            <pc:sldMk cId="736364660" sldId="273"/>
            <ac:spMk id="43" creationId="{3351C275-BC2F-4248-8916-C905451465E1}"/>
          </ac:spMkLst>
        </pc:spChg>
        <pc:grpChg chg="add del mod">
          <ac:chgData name="Sayali Kudale" userId="518aa9dc-970a-4a11-bbbb-0389490b6ea6" providerId="ADAL" clId="{4F488CC7-9513-5C4F-8E0E-AF15D9B19441}" dt="2021-11-03T06:50:44.781" v="226" actId="478"/>
          <ac:grpSpMkLst>
            <pc:docMk/>
            <pc:sldMk cId="736364660" sldId="273"/>
            <ac:grpSpMk id="8" creationId="{11363BAF-2F8F-9E47-8470-7B27456F7C78}"/>
          </ac:grpSpMkLst>
        </pc:grpChg>
        <pc:grpChg chg="add mod">
          <ac:chgData name="Sayali Kudale" userId="518aa9dc-970a-4a11-bbbb-0389490b6ea6" providerId="ADAL" clId="{4F488CC7-9513-5C4F-8E0E-AF15D9B19441}" dt="2021-11-03T06:50:52.885" v="227"/>
          <ac:grpSpMkLst>
            <pc:docMk/>
            <pc:sldMk cId="736364660" sldId="273"/>
            <ac:grpSpMk id="15" creationId="{68FAF556-6623-1349-AB77-B5E3B3DAC8E7}"/>
          </ac:grpSpMkLst>
        </pc:grpChg>
        <pc:grpChg chg="add mod">
          <ac:chgData name="Sayali Kudale" userId="518aa9dc-970a-4a11-bbbb-0389490b6ea6" providerId="ADAL" clId="{4F488CC7-9513-5C4F-8E0E-AF15D9B19441}" dt="2021-11-03T20:29:57.894" v="1114" actId="1076"/>
          <ac:grpSpMkLst>
            <pc:docMk/>
            <pc:sldMk cId="736364660" sldId="273"/>
            <ac:grpSpMk id="23" creationId="{C596DFFB-6BE9-4A41-9AAA-1E3A67920768}"/>
          </ac:grpSpMkLst>
        </pc:grpChg>
        <pc:grpChg chg="add mod">
          <ac:chgData name="Sayali Kudale" userId="518aa9dc-970a-4a11-bbbb-0389490b6ea6" providerId="ADAL" clId="{4F488CC7-9513-5C4F-8E0E-AF15D9B19441}" dt="2021-11-03T20:29:46.151" v="1113" actId="1076"/>
          <ac:grpSpMkLst>
            <pc:docMk/>
            <pc:sldMk cId="736364660" sldId="273"/>
            <ac:grpSpMk id="26" creationId="{953BF887-A304-7345-BC69-E721E33CC89B}"/>
          </ac:grpSpMkLst>
        </pc:grpChg>
        <pc:grpChg chg="add mod">
          <ac:chgData name="Sayali Kudale" userId="518aa9dc-970a-4a11-bbbb-0389490b6ea6" providerId="ADAL" clId="{4F488CC7-9513-5C4F-8E0E-AF15D9B19441}" dt="2021-11-03T06:51:40.054" v="233" actId="1076"/>
          <ac:grpSpMkLst>
            <pc:docMk/>
            <pc:sldMk cId="736364660" sldId="273"/>
            <ac:grpSpMk id="29" creationId="{6CE6FCE1-9354-A44F-AC32-E98610E6BD5D}"/>
          </ac:grpSpMkLst>
        </pc:grpChg>
        <pc:grpChg chg="add mod">
          <ac:chgData name="Sayali Kudale" userId="518aa9dc-970a-4a11-bbbb-0389490b6ea6" providerId="ADAL" clId="{4F488CC7-9513-5C4F-8E0E-AF15D9B19441}" dt="2021-11-03T07:13:49.561" v="867" actId="14100"/>
          <ac:grpSpMkLst>
            <pc:docMk/>
            <pc:sldMk cId="736364660" sldId="273"/>
            <ac:grpSpMk id="32" creationId="{B36951A1-455B-8342-BB71-A3160EF10BCC}"/>
          </ac:grpSpMkLst>
        </pc:grpChg>
        <pc:grpChg chg="add mod">
          <ac:chgData name="Sayali Kudale" userId="518aa9dc-970a-4a11-bbbb-0389490b6ea6" providerId="ADAL" clId="{4F488CC7-9513-5C4F-8E0E-AF15D9B19441}" dt="2021-11-03T06:51:59.364" v="237" actId="1076"/>
          <ac:grpSpMkLst>
            <pc:docMk/>
            <pc:sldMk cId="736364660" sldId="273"/>
            <ac:grpSpMk id="35" creationId="{2D7A3FF7-4EB5-254D-ABCD-59592D53D56F}"/>
          </ac:grpSpMkLst>
        </pc:grpChg>
        <pc:grpChg chg="add mod">
          <ac:chgData name="Sayali Kudale" userId="518aa9dc-970a-4a11-bbbb-0389490b6ea6" providerId="ADAL" clId="{4F488CC7-9513-5C4F-8E0E-AF15D9B19441}" dt="2021-11-03T06:52:15.968" v="240" actId="1076"/>
          <ac:grpSpMkLst>
            <pc:docMk/>
            <pc:sldMk cId="736364660" sldId="273"/>
            <ac:grpSpMk id="38" creationId="{D19AFF07-A537-8D46-89A3-B6AD73B4CEA2}"/>
          </ac:grpSpMkLst>
        </pc:grpChg>
        <pc:cxnChg chg="add del mod">
          <ac:chgData name="Sayali Kudale" userId="518aa9dc-970a-4a11-bbbb-0389490b6ea6" providerId="ADAL" clId="{4F488CC7-9513-5C4F-8E0E-AF15D9B19441}" dt="2021-11-03T07:24:09.572" v="1068" actId="11529"/>
          <ac:cxnSpMkLst>
            <pc:docMk/>
            <pc:sldMk cId="736364660" sldId="273"/>
            <ac:cxnSpMk id="3" creationId="{926A4F14-B02E-5D4F-BCF8-6433DE10E8DD}"/>
          </ac:cxnSpMkLst>
        </pc:cxnChg>
      </pc:sldChg>
      <pc:sldMasterChg chg="delSldLayout">
        <pc:chgData name="Sayali Kudale" userId="518aa9dc-970a-4a11-bbbb-0389490b6ea6" providerId="ADAL" clId="{4F488CC7-9513-5C4F-8E0E-AF15D9B19441}" dt="2021-11-03T06:53:52.460" v="243" actId="2696"/>
        <pc:sldMasterMkLst>
          <pc:docMk/>
          <pc:sldMasterMk cId="0" sldId="2147483659"/>
        </pc:sldMasterMkLst>
        <pc:sldLayoutChg chg="del">
          <pc:chgData name="Sayali Kudale" userId="518aa9dc-970a-4a11-bbbb-0389490b6ea6" providerId="ADAL" clId="{4F488CC7-9513-5C4F-8E0E-AF15D9B19441}" dt="2021-11-03T06:53:52.460" v="243" actId="2696"/>
          <pc:sldLayoutMkLst>
            <pc:docMk/>
            <pc:sldMasterMk cId="0" sldId="2147483659"/>
            <pc:sldLayoutMk cId="1356339741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10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973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110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106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851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8794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829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822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847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482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93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98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852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71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7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19327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379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8553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902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7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Contents slide layout">
  <p:cSld name="2_Contents slide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9788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981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010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314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1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1571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0768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13608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8858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627945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4488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7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3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Contents slide layout">
  <p:cSld name="2_Contents slide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489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382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09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4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  <p:sldLayoutId id="2147484140" r:id="rId13"/>
    <p:sldLayoutId id="2147484141" r:id="rId14"/>
    <p:sldLayoutId id="2147484142" r:id="rId15"/>
    <p:sldLayoutId id="2147484143" r:id="rId16"/>
    <p:sldLayoutId id="2147484144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306" r:id="rId5"/>
    <p:sldLayoutId id="2147484307" r:id="rId6"/>
    <p:sldLayoutId id="2147484308" r:id="rId7"/>
    <p:sldLayoutId id="2147484309" r:id="rId8"/>
    <p:sldLayoutId id="2147484310" r:id="rId9"/>
    <p:sldLayoutId id="2147484311" r:id="rId10"/>
    <p:sldLayoutId id="2147484312" r:id="rId11"/>
    <p:sldLayoutId id="2147484313" r:id="rId12"/>
    <p:sldLayoutId id="2147484314" r:id="rId13"/>
    <p:sldLayoutId id="2147484315" r:id="rId14"/>
    <p:sldLayoutId id="2147484316" r:id="rId15"/>
    <p:sldLayoutId id="2147484317" r:id="rId16"/>
    <p:sldLayoutId id="2147484318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iY0HLtohJHXsD3v49gGGXLoDQtyRQE8Z?usp=shar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jet.ne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rstudio-pubs-static.s3.amazonaws.com/398946_828bb284a347469692235b1dd678ecea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3"/>
          <p:cNvPicPr preferRelativeResize="0"/>
          <p:nvPr/>
        </p:nvPicPr>
        <p:blipFill rotWithShape="1">
          <a:blip r:embed="rId3"/>
          <a:srcRect l="22896" t="5818" r="29317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</p:spPr>
      </p:pic>
      <p:sp>
        <p:nvSpPr>
          <p:cNvPr id="259" name="Google Shape;259;p13"/>
          <p:cNvSpPr txBox="1"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Smart Irrigation System</a:t>
            </a:r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1"/>
          </p:nvPr>
        </p:nvSpPr>
        <p:spPr>
          <a:xfrm>
            <a:off x="5380563" y="4050833"/>
            <a:ext cx="3893440" cy="109689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SzPts val="1368"/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SzPts val="1368"/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Sayali Kudale</a:t>
            </a:r>
          </a:p>
        </p:txBody>
      </p:sp>
      <p:sp>
        <p:nvSpPr>
          <p:cNvPr id="262" name="Google Shape;262;p13"/>
          <p:cNvSpPr txBox="1"/>
          <p:nvPr/>
        </p:nvSpPr>
        <p:spPr>
          <a:xfrm>
            <a:off x="121375" y="6453400"/>
            <a:ext cx="119862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309401" y="81553"/>
            <a:ext cx="11573197" cy="7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/>
              <a:t>Implementation</a:t>
            </a:r>
            <a:endParaRPr sz="3600" dirty="0"/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D4F52-7265-DC4C-BAE1-9EA8192B8A86}"/>
              </a:ext>
            </a:extLst>
          </p:cNvPr>
          <p:cNvSpPr txBox="1"/>
          <p:nvPr/>
        </p:nvSpPr>
        <p:spPr>
          <a:xfrm>
            <a:off x="501073" y="1203764"/>
            <a:ext cx="384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 Notification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ED899-CC56-B042-9A62-A3192126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41" y="1535069"/>
            <a:ext cx="6584872" cy="4059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E9A91-6DA2-5042-9CB4-892DF3A08B8C}"/>
              </a:ext>
            </a:extLst>
          </p:cNvPr>
          <p:cNvSpPr txBox="1"/>
          <p:nvPr/>
        </p:nvSpPr>
        <p:spPr>
          <a:xfrm>
            <a:off x="419900" y="1451802"/>
            <a:ext cx="4004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User receives email notification whenever irrigation cycle is skipped due to possibility of rain in next 12 hour.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309401" y="81553"/>
            <a:ext cx="11573197" cy="7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/>
              <a:t>Demo</a:t>
            </a:r>
            <a:endParaRPr sz="3600" dirty="0"/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6D4E2-BE83-7A4D-A516-62966E00D85C}"/>
              </a:ext>
            </a:extLst>
          </p:cNvPr>
          <p:cNvSpPr txBox="1"/>
          <p:nvPr/>
        </p:nvSpPr>
        <p:spPr>
          <a:xfrm>
            <a:off x="5502800" y="579686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Link Here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7728C20-6F34-D948-BF52-09CE5798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346" y="1061136"/>
            <a:ext cx="4328469" cy="43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18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/>
              <a:t>Evaluation</a:t>
            </a:r>
            <a:endParaRPr sz="3600" dirty="0"/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BAE4D43-9B92-AF48-A8C8-CBA75AE0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519" y="1569429"/>
            <a:ext cx="7677166" cy="4547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00B24B-9C95-EA48-AF18-D9CA76B38788}"/>
              </a:ext>
            </a:extLst>
          </p:cNvPr>
          <p:cNvSpPr txBox="1"/>
          <p:nvPr/>
        </p:nvSpPr>
        <p:spPr>
          <a:xfrm>
            <a:off x="296229" y="1785884"/>
            <a:ext cx="330480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of 6 small containers with dryness value between 450- 800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Wet soil threshold = 430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Water used by soil to reach the threshold level is captured in ML.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8DE8C-8FCA-8140-A8CC-F00C551EE6CB}"/>
              </a:ext>
            </a:extLst>
          </p:cNvPr>
          <p:cNvSpPr txBox="1"/>
          <p:nvPr/>
        </p:nvSpPr>
        <p:spPr>
          <a:xfrm>
            <a:off x="323528" y="1421027"/>
            <a:ext cx="34357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Trends in Irrigation process: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2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/>
              <a:t>Evaluation</a:t>
            </a:r>
            <a:endParaRPr sz="3600" dirty="0"/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4608327-0B56-DB4A-90E8-3FED7D38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840" y="1590261"/>
            <a:ext cx="4994886" cy="437517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D04757-48EC-3349-BF16-91C209636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31" y="1590261"/>
            <a:ext cx="6134622" cy="4320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D6B265-1660-A44B-81D6-F8D058CB556D}"/>
              </a:ext>
            </a:extLst>
          </p:cNvPr>
          <p:cNvSpPr txBox="1"/>
          <p:nvPr/>
        </p:nvSpPr>
        <p:spPr>
          <a:xfrm>
            <a:off x="2066376" y="1031892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Water Used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F2E70-F1A7-F842-B977-1B172589719E}"/>
              </a:ext>
            </a:extLst>
          </p:cNvPr>
          <p:cNvSpPr txBox="1"/>
          <p:nvPr/>
        </p:nvSpPr>
        <p:spPr>
          <a:xfrm>
            <a:off x="8299938" y="1043174"/>
            <a:ext cx="27494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Taken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>
              <a:lnSpc>
                <a:spcPct val="70000"/>
              </a:lnSpc>
              <a:spcBef>
                <a:spcPts val="0"/>
              </a:spcBef>
              <a:buSzPts val="4995"/>
            </a:pPr>
            <a:r>
              <a:rPr lang="en-US" sz="3600" dirty="0"/>
              <a:t>Project Impact &amp; Future Scope  </a:t>
            </a:r>
            <a:endParaRPr sz="3600" dirty="0"/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DA26C869-00B0-654F-B524-3879168E2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5168"/>
            <a:ext cx="6126125" cy="3938223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BFDAC7F4-EA0F-154E-B573-203B10D7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8" y="4349791"/>
            <a:ext cx="12192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7BF7B9-1551-904A-90D9-1E674984BC69}"/>
              </a:ext>
            </a:extLst>
          </p:cNvPr>
          <p:cNvSpPr txBox="1"/>
          <p:nvPr/>
        </p:nvSpPr>
        <p:spPr>
          <a:xfrm>
            <a:off x="1751441" y="5559836"/>
            <a:ext cx="3211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Yearly Rain Proportion in Seattle Area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23EC6-7D36-5F47-94E5-C0BC480CF170}"/>
              </a:ext>
            </a:extLst>
          </p:cNvPr>
          <p:cNvSpPr txBox="1"/>
          <p:nvPr/>
        </p:nvSpPr>
        <p:spPr>
          <a:xfrm>
            <a:off x="5172241" y="1596569"/>
            <a:ext cx="672448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Can save up to 20-25% water with advance weather forecast in the heavy rain areas.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Plan usage of water resources especially in the area of water scarcity with advance weather forecast technology.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Avoid death by overwatering for indoor plants 100% of the time.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Correctly predicts the need of watering, hence keeping plant healthy.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Flexibility to change the configurations and  start/stop Irrigation process manually.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7FA40-733E-4340-A627-812A1EECFF83}"/>
              </a:ext>
            </a:extLst>
          </p:cNvPr>
          <p:cNvSpPr txBox="1"/>
          <p:nvPr/>
        </p:nvSpPr>
        <p:spPr>
          <a:xfrm>
            <a:off x="5099319" y="1214942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9A081F-7346-B04F-A234-9F29B761A7E9}"/>
              </a:ext>
            </a:extLst>
          </p:cNvPr>
          <p:cNvSpPr txBox="1"/>
          <p:nvPr/>
        </p:nvSpPr>
        <p:spPr>
          <a:xfrm>
            <a:off x="5172241" y="3742477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Scope:</a:t>
            </a:r>
          </a:p>
          <a:p>
            <a:endParaRPr lang="en-US" sz="14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26D3F-8628-C54D-8E48-F4E56D949CC3}"/>
              </a:ext>
            </a:extLst>
          </p:cNvPr>
          <p:cNvSpPr txBox="1"/>
          <p:nvPr/>
        </p:nvSpPr>
        <p:spPr>
          <a:xfrm>
            <a:off x="5172241" y="4386394"/>
            <a:ext cx="6930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of water level sensors and notify user when water level in tank is low.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Improve the accuracy in detecting the irrigation needs by considering the temperature and humidity around the plant.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machine learning to analyze the sensor data and recommend the idea threshold level as well as next Irrigation cycle by monitoring growth of plant.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Identify disease in plants using advance ML models and recommend the solutions.</a:t>
            </a:r>
          </a:p>
        </p:txBody>
      </p:sp>
    </p:spTree>
    <p:extLst>
      <p:ext uri="{BB962C8B-B14F-4D97-AF65-F5344CB8AC3E}">
        <p14:creationId xmlns:p14="http://schemas.microsoft.com/office/powerpoint/2010/main" val="5952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37;p28">
            <a:extLst>
              <a:ext uri="{FF2B5EF4-FFF2-40B4-BE49-F238E27FC236}">
                <a16:creationId xmlns:a16="http://schemas.microsoft.com/office/drawing/2014/main" id="{000C6E8D-E4B6-F246-8BAB-2FC927B7CE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>
              <a:lnSpc>
                <a:spcPct val="70000"/>
              </a:lnSpc>
              <a:spcBef>
                <a:spcPts val="0"/>
              </a:spcBef>
              <a:buSzPts val="4995"/>
            </a:pPr>
            <a:r>
              <a:rPr lang="en-US" sz="3600" dirty="0"/>
              <a:t>References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9E429-1DB4-1345-81E6-66EC75587AC6}"/>
              </a:ext>
            </a:extLst>
          </p:cNvPr>
          <p:cNvSpPr txBox="1"/>
          <p:nvPr/>
        </p:nvSpPr>
        <p:spPr>
          <a:xfrm>
            <a:off x="459452" y="1202059"/>
            <a:ext cx="1143727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W. </a:t>
            </a:r>
            <a:r>
              <a:rPr lang="en-US" dirty="0" err="1"/>
              <a:t>Difallah</a:t>
            </a:r>
            <a:r>
              <a:rPr lang="en-US" dirty="0"/>
              <a:t>, K. </a:t>
            </a:r>
            <a:r>
              <a:rPr lang="en-US" dirty="0" err="1"/>
              <a:t>Benahmed</a:t>
            </a:r>
            <a:r>
              <a:rPr lang="en-US" dirty="0"/>
              <a:t>, B. </a:t>
            </a:r>
            <a:r>
              <a:rPr lang="en-US" dirty="0" err="1"/>
              <a:t>Draoui</a:t>
            </a:r>
            <a:r>
              <a:rPr lang="en-US" dirty="0"/>
              <a:t>, and F. </a:t>
            </a:r>
            <a:r>
              <a:rPr lang="en-US" dirty="0" err="1"/>
              <a:t>Bounaama</a:t>
            </a:r>
            <a:r>
              <a:rPr lang="en-US" dirty="0"/>
              <a:t>, “Design of a solar powered smart irrigation system (SPSIS) using WSN as an IoT device,” </a:t>
            </a:r>
            <a:r>
              <a:rPr lang="en-US" i="1" dirty="0"/>
              <a:t>ACM Int. Conf. Proceeding Ser.</a:t>
            </a:r>
            <a:r>
              <a:rPr lang="en-US" dirty="0"/>
              <a:t>, pp. 124–128, 2018, </a:t>
            </a:r>
            <a:r>
              <a:rPr lang="en-US" dirty="0" err="1"/>
              <a:t>doi</a:t>
            </a:r>
            <a:r>
              <a:rPr lang="en-US" dirty="0"/>
              <a:t>: 10.1145/3178461.3178482.</a:t>
            </a:r>
          </a:p>
          <a:p>
            <a:endParaRPr lang="en-US" dirty="0"/>
          </a:p>
          <a:p>
            <a:r>
              <a:rPr lang="en-US" dirty="0"/>
              <a:t>[2] R. J. Chakma, “An IoT based Energy Saving Automatic Watering System for Plants,” vol. 9, no. 5, pp. 42–48, 2021.</a:t>
            </a:r>
          </a:p>
          <a:p>
            <a:endParaRPr lang="en-US" dirty="0"/>
          </a:p>
          <a:p>
            <a:r>
              <a:rPr lang="en-US" dirty="0"/>
              <a:t>[3] M. </a:t>
            </a:r>
            <a:r>
              <a:rPr lang="en-US" dirty="0" err="1"/>
              <a:t>Swapnali</a:t>
            </a:r>
            <a:r>
              <a:rPr lang="en-US" dirty="0"/>
              <a:t>, B. </a:t>
            </a:r>
            <a:r>
              <a:rPr lang="en-US" dirty="0" err="1"/>
              <a:t>Pawar</a:t>
            </a:r>
            <a:r>
              <a:rPr lang="en-US" dirty="0"/>
              <a:t>, P. Rajput, and A. Shaikh, “Smart Irrigation System Using IOT And Raspberry Pi,” </a:t>
            </a:r>
            <a:r>
              <a:rPr lang="en-US" i="1" dirty="0"/>
              <a:t>Int. Res. J. Eng. Technol.</a:t>
            </a:r>
            <a:r>
              <a:rPr lang="en-US" dirty="0"/>
              <a:t>, p. 1163, 2008, [Online]. Available: </a:t>
            </a:r>
            <a:r>
              <a:rPr lang="en-US" dirty="0">
                <a:hlinkClick r:id="rId3"/>
              </a:rPr>
              <a:t>www.irjet.net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[4] A. Gujar, R. Joshi, A. Patil, and P. S. </a:t>
            </a:r>
            <a:r>
              <a:rPr lang="en-US" dirty="0" err="1"/>
              <a:t>Aranjo</a:t>
            </a:r>
            <a:r>
              <a:rPr lang="en-US" dirty="0"/>
              <a:t>, “Indoor Plant Monitoring System using </a:t>
            </a:r>
            <a:r>
              <a:rPr lang="en-US" dirty="0" err="1"/>
              <a:t>NodeMCU</a:t>
            </a:r>
            <a:r>
              <a:rPr lang="en-US" dirty="0"/>
              <a:t> and Deep Learning,” pp. 1206–1212, 2020.</a:t>
            </a:r>
          </a:p>
          <a:p>
            <a:endParaRPr lang="en-US" dirty="0"/>
          </a:p>
          <a:p>
            <a:r>
              <a:rPr lang="en-US" dirty="0"/>
              <a:t>[5] C. Subramani </a:t>
            </a:r>
            <a:r>
              <a:rPr lang="en-US" i="1" dirty="0"/>
              <a:t>et al.</a:t>
            </a:r>
            <a:r>
              <a:rPr lang="en-US" dirty="0"/>
              <a:t>, “IoT-Based Smart Irrigation System,” </a:t>
            </a:r>
            <a:r>
              <a:rPr lang="en-US" i="1" dirty="0"/>
              <a:t>Adv. </a:t>
            </a:r>
            <a:r>
              <a:rPr lang="en-US" i="1" dirty="0" err="1"/>
              <a:t>Intell</a:t>
            </a:r>
            <a:r>
              <a:rPr lang="en-US" i="1" dirty="0"/>
              <a:t>. Syst. </a:t>
            </a:r>
            <a:r>
              <a:rPr lang="en-US" i="1" dirty="0" err="1"/>
              <a:t>Comput</a:t>
            </a:r>
            <a:r>
              <a:rPr lang="en-US" i="1" dirty="0"/>
              <a:t>.</a:t>
            </a:r>
            <a:r>
              <a:rPr lang="en-US" dirty="0"/>
              <a:t>, vol. 1040, no. 2, pp. 357–363, 2020, </a:t>
            </a:r>
            <a:r>
              <a:rPr lang="en-US" dirty="0" err="1"/>
              <a:t>doi</a:t>
            </a:r>
            <a:r>
              <a:rPr lang="en-US" dirty="0"/>
              <a:t>: 10.1007/978-981-15-1451-7_39.</a:t>
            </a:r>
          </a:p>
          <a:p>
            <a:endParaRPr lang="en-US" dirty="0"/>
          </a:p>
          <a:p>
            <a:r>
              <a:rPr lang="en-US" dirty="0"/>
              <a:t>[6] M. Riyadh Jabbar, “Simple Indoor Environmental Monitoring System for Houseplant using Web and Mobile Applications,” 2020.</a:t>
            </a:r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r>
              <a:rPr lang="en-US" dirty="0"/>
              <a:t>[7]  </a:t>
            </a:r>
            <a:r>
              <a:rPr lang="en-US" dirty="0">
                <a:hlinkClick r:id="rId4"/>
              </a:rPr>
              <a:t>https://rstudio-pubs-static.s3.amazonaws.com/398946_828bb284a347469692235b1dd678ecea.html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32;p23" descr="Thank you lettering Free Vector">
            <a:extLst>
              <a:ext uri="{FF2B5EF4-FFF2-40B4-BE49-F238E27FC236}">
                <a16:creationId xmlns:a16="http://schemas.microsoft.com/office/drawing/2014/main" id="{CD92553F-605E-8742-A58A-9DAE19BF75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0533" y="1439261"/>
            <a:ext cx="5850934" cy="397764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11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/>
              <a:t>Project Overview and Scope</a:t>
            </a:r>
            <a:endParaRPr sz="3600" dirty="0"/>
          </a:p>
        </p:txBody>
      </p:sp>
      <p:grpSp>
        <p:nvGrpSpPr>
          <p:cNvPr id="138" name="Google Shape;138;p28"/>
          <p:cNvGrpSpPr/>
          <p:nvPr/>
        </p:nvGrpSpPr>
        <p:grpSpPr>
          <a:xfrm rot="21600000" flipH="1">
            <a:off x="4716522" y="1886011"/>
            <a:ext cx="2779499" cy="4373128"/>
            <a:chOff x="1108040" y="1723638"/>
            <a:chExt cx="2779499" cy="4373128"/>
          </a:xfrm>
        </p:grpSpPr>
        <p:sp>
          <p:nvSpPr>
            <p:cNvPr id="139" name="Google Shape;139;p28"/>
            <p:cNvSpPr/>
            <p:nvPr/>
          </p:nvSpPr>
          <p:spPr>
            <a:xfrm rot="10800000">
              <a:off x="2031023" y="2910519"/>
              <a:ext cx="914400" cy="3186247"/>
            </a:xfrm>
            <a:custGeom>
              <a:avLst/>
              <a:gdLst/>
              <a:ahLst/>
              <a:cxnLst/>
              <a:rect l="l" t="t" r="r" b="b"/>
              <a:pathLst>
                <a:path w="914400" h="3186247" extrusionOk="0">
                  <a:moveTo>
                    <a:pt x="622790" y="351869"/>
                  </a:moveTo>
                  <a:lnTo>
                    <a:pt x="457202" y="91618"/>
                  </a:lnTo>
                  <a:lnTo>
                    <a:pt x="291613" y="351869"/>
                  </a:lnTo>
                  <a:lnTo>
                    <a:pt x="622790" y="351869"/>
                  </a:lnTo>
                  <a:close/>
                  <a:moveTo>
                    <a:pt x="692394" y="2652291"/>
                  </a:moveTo>
                  <a:lnTo>
                    <a:pt x="649531" y="2652291"/>
                  </a:lnTo>
                  <a:cubicBezTo>
                    <a:pt x="649531" y="2083551"/>
                    <a:pt x="649532" y="1514810"/>
                    <a:pt x="649532" y="946070"/>
                  </a:cubicBezTo>
                  <a:cubicBezTo>
                    <a:pt x="649532" y="841669"/>
                    <a:pt x="564898" y="757035"/>
                    <a:pt x="460497" y="757035"/>
                  </a:cubicBezTo>
                  <a:cubicBezTo>
                    <a:pt x="356096" y="757035"/>
                    <a:pt x="271462" y="841669"/>
                    <a:pt x="271462" y="946070"/>
                  </a:cubicBezTo>
                  <a:cubicBezTo>
                    <a:pt x="270349" y="1688346"/>
                    <a:pt x="269237" y="2430622"/>
                    <a:pt x="268124" y="3172898"/>
                  </a:cubicBezTo>
                  <a:lnTo>
                    <a:pt x="225262" y="3186247"/>
                  </a:lnTo>
                  <a:cubicBezTo>
                    <a:pt x="225262" y="2617507"/>
                    <a:pt x="228600" y="1514810"/>
                    <a:pt x="228600" y="946070"/>
                  </a:cubicBezTo>
                  <a:cubicBezTo>
                    <a:pt x="228600" y="841669"/>
                    <a:pt x="143966" y="757035"/>
                    <a:pt x="39565" y="757035"/>
                  </a:cubicBezTo>
                  <a:lnTo>
                    <a:pt x="39565" y="2061099"/>
                  </a:lnTo>
                  <a:lnTo>
                    <a:pt x="0" y="2061099"/>
                  </a:lnTo>
                  <a:lnTo>
                    <a:pt x="0" y="718570"/>
                  </a:lnTo>
                  <a:lnTo>
                    <a:pt x="0" y="718569"/>
                  </a:lnTo>
                  <a:lnTo>
                    <a:pt x="1" y="718569"/>
                  </a:lnTo>
                  <a:lnTo>
                    <a:pt x="457200" y="0"/>
                  </a:lnTo>
                  <a:lnTo>
                    <a:pt x="914399" y="718569"/>
                  </a:lnTo>
                  <a:lnTo>
                    <a:pt x="914400" y="718569"/>
                  </a:lnTo>
                  <a:lnTo>
                    <a:pt x="914400" y="718570"/>
                  </a:lnTo>
                  <a:lnTo>
                    <a:pt x="914400" y="2061098"/>
                  </a:lnTo>
                  <a:lnTo>
                    <a:pt x="881428" y="2061098"/>
                  </a:lnTo>
                  <a:lnTo>
                    <a:pt x="881428" y="757035"/>
                  </a:lnTo>
                  <a:cubicBezTo>
                    <a:pt x="777027" y="757035"/>
                    <a:pt x="692393" y="841669"/>
                    <a:pt x="692393" y="946070"/>
                  </a:cubicBezTo>
                  <a:cubicBezTo>
                    <a:pt x="692393" y="1514810"/>
                    <a:pt x="692394" y="2083551"/>
                    <a:pt x="692394" y="2652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8"/>
            <p:cNvSpPr/>
            <p:nvPr/>
          </p:nvSpPr>
          <p:spPr>
            <a:xfrm rot="810005" flipH="1">
              <a:off x="2946073" y="3638269"/>
              <a:ext cx="892814" cy="522488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8"/>
            <p:cNvSpPr/>
            <p:nvPr/>
          </p:nvSpPr>
          <p:spPr>
            <a:xfrm rot="1369059">
              <a:off x="1185779" y="3324128"/>
              <a:ext cx="1045654" cy="611934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8"/>
            <p:cNvSpPr/>
            <p:nvPr/>
          </p:nvSpPr>
          <p:spPr>
            <a:xfrm rot="-289697" flipH="1">
              <a:off x="2684779" y="3281210"/>
              <a:ext cx="454929" cy="266232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8"/>
            <p:cNvSpPr/>
            <p:nvPr/>
          </p:nvSpPr>
          <p:spPr>
            <a:xfrm rot="396499" flipH="1">
              <a:off x="2040745" y="3833601"/>
              <a:ext cx="485708" cy="284244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8"/>
            <p:cNvSpPr/>
            <p:nvPr/>
          </p:nvSpPr>
          <p:spPr>
            <a:xfrm rot="403061">
              <a:off x="1973760" y="3291297"/>
              <a:ext cx="315405" cy="184580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8"/>
            <p:cNvSpPr/>
            <p:nvPr/>
          </p:nvSpPr>
          <p:spPr>
            <a:xfrm rot="-900000" flipH="1">
              <a:off x="2239731" y="3133449"/>
              <a:ext cx="485708" cy="284244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8"/>
            <p:cNvSpPr/>
            <p:nvPr/>
          </p:nvSpPr>
          <p:spPr>
            <a:xfrm rot="383939" flipH="1">
              <a:off x="2689409" y="2510205"/>
              <a:ext cx="937541" cy="548664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8"/>
            <p:cNvSpPr/>
            <p:nvPr/>
          </p:nvSpPr>
          <p:spPr>
            <a:xfrm rot="-900000" flipH="1">
              <a:off x="2884599" y="4188611"/>
              <a:ext cx="374207" cy="218992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8"/>
            <p:cNvSpPr/>
            <p:nvPr/>
          </p:nvSpPr>
          <p:spPr>
            <a:xfrm rot="1057610">
              <a:off x="1400309" y="1929660"/>
              <a:ext cx="1496493" cy="875772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 rot="-900000" flipH="1">
              <a:off x="1876922" y="2833176"/>
              <a:ext cx="400079" cy="234133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8"/>
            <p:cNvSpPr/>
            <p:nvPr/>
          </p:nvSpPr>
          <p:spPr>
            <a:xfrm rot="1740912">
              <a:off x="1464315" y="2953502"/>
              <a:ext cx="561963" cy="328870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8"/>
            <p:cNvSpPr/>
            <p:nvPr/>
          </p:nvSpPr>
          <p:spPr>
            <a:xfrm rot="-636285">
              <a:off x="2362862" y="3493931"/>
              <a:ext cx="328679" cy="192348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8"/>
            <p:cNvSpPr/>
            <p:nvPr/>
          </p:nvSpPr>
          <p:spPr>
            <a:xfrm rot="-485568" flipH="1">
              <a:off x="2829618" y="2016750"/>
              <a:ext cx="640975" cy="375109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8"/>
            <p:cNvSpPr/>
            <p:nvPr/>
          </p:nvSpPr>
          <p:spPr>
            <a:xfrm rot="-900000" flipH="1">
              <a:off x="2686368" y="3037688"/>
              <a:ext cx="341361" cy="199770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8"/>
            <p:cNvSpPr/>
            <p:nvPr/>
          </p:nvSpPr>
          <p:spPr>
            <a:xfrm rot="403061">
              <a:off x="2716957" y="3900537"/>
              <a:ext cx="238420" cy="139527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28"/>
          <p:cNvGrpSpPr/>
          <p:nvPr/>
        </p:nvGrpSpPr>
        <p:grpSpPr>
          <a:xfrm flipH="1">
            <a:off x="675566" y="2261406"/>
            <a:ext cx="3992792" cy="1442040"/>
            <a:chOff x="3059832" y="2159579"/>
            <a:chExt cx="2960573" cy="774063"/>
          </a:xfrm>
        </p:grpSpPr>
        <p:sp>
          <p:nvSpPr>
            <p:cNvPr id="159" name="Google Shape;159;p28"/>
            <p:cNvSpPr txBox="1"/>
            <p:nvPr/>
          </p:nvSpPr>
          <p:spPr>
            <a:xfrm>
              <a:off x="3059832" y="2421901"/>
              <a:ext cx="2960572" cy="511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 algn="r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Advanced weather sensing to detect the irrigation needs based on probability of rain.</a:t>
              </a: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8"/>
            <p:cNvSpPr txBox="1"/>
            <p:nvPr/>
          </p:nvSpPr>
          <p:spPr>
            <a:xfrm>
              <a:off x="3059832" y="2159579"/>
              <a:ext cx="2960573" cy="262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r"/>
              <a:r>
                <a:rPr lang="en-US" sz="18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Location based rain forecast</a:t>
              </a:r>
            </a:p>
          </p:txBody>
        </p:sp>
      </p:grpSp>
      <p:grpSp>
        <p:nvGrpSpPr>
          <p:cNvPr id="161" name="Google Shape;161;p28"/>
          <p:cNvGrpSpPr/>
          <p:nvPr/>
        </p:nvGrpSpPr>
        <p:grpSpPr>
          <a:xfrm flipH="1">
            <a:off x="166255" y="4035880"/>
            <a:ext cx="4497565" cy="1766404"/>
            <a:chOff x="3059832" y="2159579"/>
            <a:chExt cx="2960573" cy="774063"/>
          </a:xfrm>
        </p:grpSpPr>
        <p:sp>
          <p:nvSpPr>
            <p:cNvPr id="162" name="Google Shape;162;p28"/>
            <p:cNvSpPr txBox="1"/>
            <p:nvPr/>
          </p:nvSpPr>
          <p:spPr>
            <a:xfrm>
              <a:off x="3059832" y="2421901"/>
              <a:ext cx="2960572" cy="511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r" rtl="0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Allow user to monitor the moisture level of the plants and weather condition in their location.</a:t>
              </a:r>
              <a:endParaRPr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" name="Google Shape;163;p28"/>
            <p:cNvSpPr txBox="1"/>
            <p:nvPr/>
          </p:nvSpPr>
          <p:spPr>
            <a:xfrm>
              <a:off x="3059832" y="2159579"/>
              <a:ext cx="2960573" cy="262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Monitoring of moisture level and weather</a:t>
              </a:r>
              <a:endParaRPr sz="1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164" name="Google Shape;164;p28"/>
          <p:cNvGrpSpPr/>
          <p:nvPr/>
        </p:nvGrpSpPr>
        <p:grpSpPr>
          <a:xfrm flipH="1">
            <a:off x="7496022" y="3542855"/>
            <a:ext cx="4400703" cy="2083843"/>
            <a:chOff x="3059832" y="2159579"/>
            <a:chExt cx="2960572" cy="713909"/>
          </a:xfrm>
        </p:grpSpPr>
        <p:sp>
          <p:nvSpPr>
            <p:cNvPr id="165" name="Google Shape;165;p28"/>
            <p:cNvSpPr txBox="1"/>
            <p:nvPr/>
          </p:nvSpPr>
          <p:spPr>
            <a:xfrm>
              <a:off x="3059832" y="2361747"/>
              <a:ext cx="2960572" cy="511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Monitor the moisture content of the soil.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Automatically start the irrigation process when moisture content is below threshold value.</a:t>
              </a:r>
            </a:p>
          </p:txBody>
        </p:sp>
        <p:sp>
          <p:nvSpPr>
            <p:cNvPr id="166" name="Google Shape;166;p28"/>
            <p:cNvSpPr txBox="1"/>
            <p:nvPr/>
          </p:nvSpPr>
          <p:spPr>
            <a:xfrm>
              <a:off x="3059832" y="2159579"/>
              <a:ext cx="2949389" cy="230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Automatic Irrigation </a:t>
              </a:r>
              <a:endParaRPr sz="1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28"/>
          <p:cNvGrpSpPr/>
          <p:nvPr/>
        </p:nvGrpSpPr>
        <p:grpSpPr>
          <a:xfrm flipH="1">
            <a:off x="7441672" y="1658126"/>
            <a:ext cx="4001987" cy="1482888"/>
            <a:chOff x="3059832" y="2159579"/>
            <a:chExt cx="2960573" cy="774063"/>
          </a:xfrm>
        </p:grpSpPr>
        <p:sp>
          <p:nvSpPr>
            <p:cNvPr id="169" name="Google Shape;169;p28"/>
            <p:cNvSpPr txBox="1"/>
            <p:nvPr/>
          </p:nvSpPr>
          <p:spPr>
            <a:xfrm>
              <a:off x="3059832" y="2421901"/>
              <a:ext cx="2960572" cy="511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Give full control to user to start/stop irrigation process </a:t>
              </a: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Set/update threshold values and Irrigation time.</a:t>
              </a:r>
              <a:endParaRPr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0" name="Google Shape;170;p28"/>
            <p:cNvSpPr txBox="1"/>
            <p:nvPr/>
          </p:nvSpPr>
          <p:spPr>
            <a:xfrm>
              <a:off x="3059832" y="2159579"/>
              <a:ext cx="2960573" cy="262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User control Irrigation</a:t>
              </a:r>
              <a:endParaRPr sz="1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Comparison with existing work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158;p28">
            <a:extLst>
              <a:ext uri="{FF2B5EF4-FFF2-40B4-BE49-F238E27FC236}">
                <a16:creationId xmlns:a16="http://schemas.microsoft.com/office/drawing/2014/main" id="{15873CA9-698A-604F-892B-E2B2468CB3E8}"/>
              </a:ext>
            </a:extLst>
          </p:cNvPr>
          <p:cNvGrpSpPr/>
          <p:nvPr/>
        </p:nvGrpSpPr>
        <p:grpSpPr>
          <a:xfrm flipH="1">
            <a:off x="0" y="2451711"/>
            <a:ext cx="6174462" cy="1227233"/>
            <a:chOff x="1774509" y="2159579"/>
            <a:chExt cx="4427993" cy="588696"/>
          </a:xfrm>
        </p:grpSpPr>
        <p:sp>
          <p:nvSpPr>
            <p:cNvPr id="31" name="Google Shape;159;p28">
              <a:extLst>
                <a:ext uri="{FF2B5EF4-FFF2-40B4-BE49-F238E27FC236}">
                  <a16:creationId xmlns:a16="http://schemas.microsoft.com/office/drawing/2014/main" id="{610B445A-2761-4D42-8391-1072F2D409CF}"/>
                </a:ext>
              </a:extLst>
            </p:cNvPr>
            <p:cNvSpPr txBox="1"/>
            <p:nvPr/>
          </p:nvSpPr>
          <p:spPr>
            <a:xfrm>
              <a:off x="1830778" y="2329384"/>
              <a:ext cx="4287434" cy="418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This Raspberry pi based system monitors the temperature, humidity and moisture in the field. Also gives webcam monitoring.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Manual control of the system is not available.</a:t>
              </a:r>
            </a:p>
          </p:txBody>
        </p:sp>
        <p:sp>
          <p:nvSpPr>
            <p:cNvPr id="32" name="Google Shape;160;p28">
              <a:extLst>
                <a:ext uri="{FF2B5EF4-FFF2-40B4-BE49-F238E27FC236}">
                  <a16:creationId xmlns:a16="http://schemas.microsoft.com/office/drawing/2014/main" id="{E9F717F1-70CB-1540-A8FD-5C28EAC41A7F}"/>
                </a:ext>
              </a:extLst>
            </p:cNvPr>
            <p:cNvSpPr txBox="1"/>
            <p:nvPr/>
          </p:nvSpPr>
          <p:spPr>
            <a:xfrm>
              <a:off x="1774509" y="2159579"/>
              <a:ext cx="4427993" cy="195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r"/>
              <a:r>
                <a:rPr lang="en-US" sz="20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Smart Irrigation System Using IOT And Raspberry Pi [3] </a:t>
              </a:r>
            </a:p>
          </p:txBody>
        </p:sp>
      </p:grpSp>
      <p:grpSp>
        <p:nvGrpSpPr>
          <p:cNvPr id="35" name="Google Shape;158;p28">
            <a:extLst>
              <a:ext uri="{FF2B5EF4-FFF2-40B4-BE49-F238E27FC236}">
                <a16:creationId xmlns:a16="http://schemas.microsoft.com/office/drawing/2014/main" id="{5AEF58A1-0F9D-8448-BC40-3C1D7425C1A4}"/>
              </a:ext>
            </a:extLst>
          </p:cNvPr>
          <p:cNvGrpSpPr/>
          <p:nvPr/>
        </p:nvGrpSpPr>
        <p:grpSpPr>
          <a:xfrm flipH="1">
            <a:off x="5894172" y="1063756"/>
            <a:ext cx="4991438" cy="1177175"/>
            <a:chOff x="-66720" y="2183768"/>
            <a:chExt cx="6087125" cy="740699"/>
          </a:xfrm>
        </p:grpSpPr>
        <p:sp>
          <p:nvSpPr>
            <p:cNvPr id="36" name="Google Shape;159;p28">
              <a:extLst>
                <a:ext uri="{FF2B5EF4-FFF2-40B4-BE49-F238E27FC236}">
                  <a16:creationId xmlns:a16="http://schemas.microsoft.com/office/drawing/2014/main" id="{B2D0C48C-F957-4543-A5F3-AB458BEBC5A3}"/>
                </a:ext>
              </a:extLst>
            </p:cNvPr>
            <p:cNvSpPr txBox="1"/>
            <p:nvPr/>
          </p:nvSpPr>
          <p:spPr>
            <a:xfrm>
              <a:off x="3059833" y="2412726"/>
              <a:ext cx="2960572" cy="511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60;p28">
              <a:extLst>
                <a:ext uri="{FF2B5EF4-FFF2-40B4-BE49-F238E27FC236}">
                  <a16:creationId xmlns:a16="http://schemas.microsoft.com/office/drawing/2014/main" id="{484E84D1-FEA7-E240-80D0-46FF6ECDC11E}"/>
                </a:ext>
              </a:extLst>
            </p:cNvPr>
            <p:cNvSpPr txBox="1"/>
            <p:nvPr/>
          </p:nvSpPr>
          <p:spPr>
            <a:xfrm>
              <a:off x="-66720" y="2183768"/>
              <a:ext cx="3022259" cy="344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r"/>
              <a:endPara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oogle Shape;158;p28">
            <a:extLst>
              <a:ext uri="{FF2B5EF4-FFF2-40B4-BE49-F238E27FC236}">
                <a16:creationId xmlns:a16="http://schemas.microsoft.com/office/drawing/2014/main" id="{4BB95ED0-0EDC-6A4C-93A1-182CDD985F41}"/>
              </a:ext>
            </a:extLst>
          </p:cNvPr>
          <p:cNvGrpSpPr/>
          <p:nvPr/>
        </p:nvGrpSpPr>
        <p:grpSpPr>
          <a:xfrm flipH="1">
            <a:off x="-766744" y="1234429"/>
            <a:ext cx="6618156" cy="1159843"/>
            <a:chOff x="2607226" y="2181506"/>
            <a:chExt cx="3674280" cy="625897"/>
          </a:xfrm>
        </p:grpSpPr>
        <p:sp>
          <p:nvSpPr>
            <p:cNvPr id="39" name="Google Shape;159;p28">
              <a:extLst>
                <a:ext uri="{FF2B5EF4-FFF2-40B4-BE49-F238E27FC236}">
                  <a16:creationId xmlns:a16="http://schemas.microsoft.com/office/drawing/2014/main" id="{0C55293D-EA92-EE43-80D5-581770E61B57}"/>
                </a:ext>
              </a:extLst>
            </p:cNvPr>
            <p:cNvSpPr txBox="1"/>
            <p:nvPr/>
          </p:nvSpPr>
          <p:spPr>
            <a:xfrm>
              <a:off x="2607226" y="2403614"/>
              <a:ext cx="3164794" cy="403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Implemented solar powered wireless sensor network system.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IoT resources used for monitoring and data storing purpose.</a:t>
              </a: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60;p28">
              <a:extLst>
                <a:ext uri="{FF2B5EF4-FFF2-40B4-BE49-F238E27FC236}">
                  <a16:creationId xmlns:a16="http://schemas.microsoft.com/office/drawing/2014/main" id="{BF2E2E47-EC23-C543-8060-62DFA0307E05}"/>
                </a:ext>
              </a:extLst>
            </p:cNvPr>
            <p:cNvSpPr txBox="1"/>
            <p:nvPr/>
          </p:nvSpPr>
          <p:spPr>
            <a:xfrm>
              <a:off x="3259247" y="2181506"/>
              <a:ext cx="3022259" cy="330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r"/>
              <a:r>
                <a:rPr lang="en-US" sz="20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Smart Irrigation for efficient water use[1]</a:t>
              </a:r>
            </a:p>
          </p:txBody>
        </p:sp>
      </p:grpSp>
      <p:grpSp>
        <p:nvGrpSpPr>
          <p:cNvPr id="41" name="Google Shape;158;p28">
            <a:extLst>
              <a:ext uri="{FF2B5EF4-FFF2-40B4-BE49-F238E27FC236}">
                <a16:creationId xmlns:a16="http://schemas.microsoft.com/office/drawing/2014/main" id="{19EC9508-DB90-0743-92EA-C46BC20776FB}"/>
              </a:ext>
            </a:extLst>
          </p:cNvPr>
          <p:cNvGrpSpPr/>
          <p:nvPr/>
        </p:nvGrpSpPr>
        <p:grpSpPr>
          <a:xfrm flipH="1">
            <a:off x="5777679" y="2439091"/>
            <a:ext cx="6174462" cy="1239853"/>
            <a:chOff x="2638115" y="2166905"/>
            <a:chExt cx="3512158" cy="653447"/>
          </a:xfrm>
        </p:grpSpPr>
        <p:sp>
          <p:nvSpPr>
            <p:cNvPr id="42" name="Google Shape;159;p28">
              <a:extLst>
                <a:ext uri="{FF2B5EF4-FFF2-40B4-BE49-F238E27FC236}">
                  <a16:creationId xmlns:a16="http://schemas.microsoft.com/office/drawing/2014/main" id="{D4E04072-6AFC-4642-952B-CE3B2D3C20F8}"/>
                </a:ext>
              </a:extLst>
            </p:cNvPr>
            <p:cNvSpPr txBox="1"/>
            <p:nvPr/>
          </p:nvSpPr>
          <p:spPr>
            <a:xfrm>
              <a:off x="2638115" y="2369340"/>
              <a:ext cx="3266804" cy="451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Moisture, humidity, temperature and light intensity monitoring using android app. Also provides SMS notification and advances chatbot support using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AlexNet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model. </a:t>
              </a:r>
            </a:p>
          </p:txBody>
        </p:sp>
        <p:sp>
          <p:nvSpPr>
            <p:cNvPr id="43" name="Google Shape;160;p28">
              <a:extLst>
                <a:ext uri="{FF2B5EF4-FFF2-40B4-BE49-F238E27FC236}">
                  <a16:creationId xmlns:a16="http://schemas.microsoft.com/office/drawing/2014/main" id="{3EED0339-61EA-944D-83B9-086A2FB3639F}"/>
                </a:ext>
              </a:extLst>
            </p:cNvPr>
            <p:cNvSpPr txBox="1"/>
            <p:nvPr/>
          </p:nvSpPr>
          <p:spPr>
            <a:xfrm>
              <a:off x="2724009" y="2166905"/>
              <a:ext cx="3426264" cy="236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r"/>
              <a:r>
                <a:rPr lang="en-US" sz="20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Indoor plant monitoring System using </a:t>
              </a:r>
              <a:r>
                <a:rPr lang="en-US" sz="2000" b="1" dirty="0" err="1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NodeMCU</a:t>
              </a:r>
              <a:r>
                <a:rPr lang="en-US" sz="20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[4] 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45F24E6-F685-164A-A310-8125974B9EBB}"/>
              </a:ext>
            </a:extLst>
          </p:cNvPr>
          <p:cNvSpPr txBox="1"/>
          <p:nvPr/>
        </p:nvSpPr>
        <p:spPr>
          <a:xfrm>
            <a:off x="6139758" y="1682223"/>
            <a:ext cx="56613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Arduino and IoT based automatic water system for plants.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 remote monitoring and controlling available.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7B01E1-5FD6-BA42-9026-4585B7D1B432}"/>
              </a:ext>
            </a:extLst>
          </p:cNvPr>
          <p:cNvSpPr txBox="1"/>
          <p:nvPr/>
        </p:nvSpPr>
        <p:spPr>
          <a:xfrm>
            <a:off x="4674668" y="1196284"/>
            <a:ext cx="638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 automated system for Plants [2]</a:t>
            </a:r>
          </a:p>
        </p:txBody>
      </p:sp>
      <p:grpSp>
        <p:nvGrpSpPr>
          <p:cNvPr id="46" name="Google Shape;158;p28">
            <a:extLst>
              <a:ext uri="{FF2B5EF4-FFF2-40B4-BE49-F238E27FC236}">
                <a16:creationId xmlns:a16="http://schemas.microsoft.com/office/drawing/2014/main" id="{039AA83B-D039-8942-9723-347136E33B6C}"/>
              </a:ext>
            </a:extLst>
          </p:cNvPr>
          <p:cNvGrpSpPr/>
          <p:nvPr/>
        </p:nvGrpSpPr>
        <p:grpSpPr>
          <a:xfrm flipH="1">
            <a:off x="-280290" y="4032930"/>
            <a:ext cx="6174462" cy="1239853"/>
            <a:chOff x="2638115" y="2166905"/>
            <a:chExt cx="3512158" cy="653447"/>
          </a:xfrm>
        </p:grpSpPr>
        <p:sp>
          <p:nvSpPr>
            <p:cNvPr id="47" name="Google Shape;159;p28">
              <a:extLst>
                <a:ext uri="{FF2B5EF4-FFF2-40B4-BE49-F238E27FC236}">
                  <a16:creationId xmlns:a16="http://schemas.microsoft.com/office/drawing/2014/main" id="{FF94A1A0-685B-BF44-A4D0-F00D5C3D0195}"/>
                </a:ext>
              </a:extLst>
            </p:cNvPr>
            <p:cNvSpPr txBox="1"/>
            <p:nvPr/>
          </p:nvSpPr>
          <p:spPr>
            <a:xfrm>
              <a:off x="2638115" y="2369340"/>
              <a:ext cx="3266804" cy="451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Moisture, humidity, temperature monitoring in php based application using Arduino and Raspberry pi.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No user control, weather information, email/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sms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notification.</a:t>
              </a:r>
            </a:p>
          </p:txBody>
        </p:sp>
        <p:sp>
          <p:nvSpPr>
            <p:cNvPr id="48" name="Google Shape;160;p28">
              <a:extLst>
                <a:ext uri="{FF2B5EF4-FFF2-40B4-BE49-F238E27FC236}">
                  <a16:creationId xmlns:a16="http://schemas.microsoft.com/office/drawing/2014/main" id="{3E868AC0-6068-9C42-9E04-9E4EA3F62DD0}"/>
                </a:ext>
              </a:extLst>
            </p:cNvPr>
            <p:cNvSpPr txBox="1"/>
            <p:nvPr/>
          </p:nvSpPr>
          <p:spPr>
            <a:xfrm>
              <a:off x="2724009" y="2166905"/>
              <a:ext cx="3426264" cy="236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r"/>
              <a:r>
                <a:rPr lang="en-US" sz="20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Web based Smart Irrigation using Raspberry pi [5]</a:t>
              </a:r>
            </a:p>
          </p:txBody>
        </p:sp>
      </p:grpSp>
      <p:grpSp>
        <p:nvGrpSpPr>
          <p:cNvPr id="49" name="Google Shape;158;p28">
            <a:extLst>
              <a:ext uri="{FF2B5EF4-FFF2-40B4-BE49-F238E27FC236}">
                <a16:creationId xmlns:a16="http://schemas.microsoft.com/office/drawing/2014/main" id="{3353091F-1DBE-984D-9C7E-58D6C226D72B}"/>
              </a:ext>
            </a:extLst>
          </p:cNvPr>
          <p:cNvGrpSpPr/>
          <p:nvPr/>
        </p:nvGrpSpPr>
        <p:grpSpPr>
          <a:xfrm flipH="1">
            <a:off x="5626676" y="4061987"/>
            <a:ext cx="6192499" cy="1599730"/>
            <a:chOff x="2627855" y="2166905"/>
            <a:chExt cx="3522418" cy="843115"/>
          </a:xfrm>
        </p:grpSpPr>
        <p:sp>
          <p:nvSpPr>
            <p:cNvPr id="50" name="Google Shape;159;p28">
              <a:extLst>
                <a:ext uri="{FF2B5EF4-FFF2-40B4-BE49-F238E27FC236}">
                  <a16:creationId xmlns:a16="http://schemas.microsoft.com/office/drawing/2014/main" id="{99C13AE5-322E-D246-AA00-F8A7CA382437}"/>
                </a:ext>
              </a:extLst>
            </p:cNvPr>
            <p:cNvSpPr txBox="1"/>
            <p:nvPr/>
          </p:nvSpPr>
          <p:spPr>
            <a:xfrm>
              <a:off x="2627855" y="2559008"/>
              <a:ext cx="3266804" cy="451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Advance UI to monitor the plant temperature, humidity 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No user control, weather information, email/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sms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notification.</a:t>
              </a:r>
            </a:p>
          </p:txBody>
        </p:sp>
        <p:sp>
          <p:nvSpPr>
            <p:cNvPr id="51" name="Google Shape;160;p28">
              <a:extLst>
                <a:ext uri="{FF2B5EF4-FFF2-40B4-BE49-F238E27FC236}">
                  <a16:creationId xmlns:a16="http://schemas.microsoft.com/office/drawing/2014/main" id="{33E65A95-6370-7F47-9690-6AC674D23123}"/>
                </a:ext>
              </a:extLst>
            </p:cNvPr>
            <p:cNvSpPr txBox="1"/>
            <p:nvPr/>
          </p:nvSpPr>
          <p:spPr>
            <a:xfrm>
              <a:off x="2724009" y="2166905"/>
              <a:ext cx="3426264" cy="236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r"/>
              <a:r>
                <a:rPr lang="en-US" sz="20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Simple Indoor Environmental Monitoring System for Houseplant using Web and Mobile Applications [6]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127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Comparison with existing work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" name="Google Shape;370;p23">
            <a:extLst>
              <a:ext uri="{FF2B5EF4-FFF2-40B4-BE49-F238E27FC236}">
                <a16:creationId xmlns:a16="http://schemas.microsoft.com/office/drawing/2014/main" id="{E809DB57-1FC9-0E4B-A3FB-5D443015F3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177008"/>
              </p:ext>
            </p:extLst>
          </p:nvPr>
        </p:nvGraphicFramePr>
        <p:xfrm>
          <a:off x="1325450" y="1229496"/>
          <a:ext cx="9698025" cy="5011899"/>
        </p:xfrm>
        <a:graphic>
          <a:graphicData uri="http://schemas.openxmlformats.org/drawingml/2006/table">
            <a:tbl>
              <a:tblPr firstRow="1" firstCol="1">
                <a:noFill/>
                <a:tableStyleId>{6D76A1E1-1CE1-45FA-B576-03712EC21127}</a:tableStyleId>
              </a:tblPr>
              <a:tblGrid>
                <a:gridCol w="5334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1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Comparison of features available in current systems and proposed system</a:t>
                      </a:r>
                      <a:endParaRPr sz="1800" b="1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Current systems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Proposed System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5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Constant</a:t>
                      </a:r>
                      <a:r>
                        <a:rPr lang="en-US" sz="1600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monitoring of soil moisture </a:t>
                      </a:r>
                      <a:endParaRPr sz="1600" b="1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Temperature, humidity Details</a:t>
                      </a:r>
                      <a:endParaRPr sz="1600" b="1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991307084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GUI for user</a:t>
                      </a:r>
                      <a:endParaRPr sz="1600" b="1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 Irrigation Process</a:t>
                      </a:r>
                      <a:endParaRPr sz="1600" b="1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7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Configurable threshold values</a:t>
                      </a:r>
                      <a:endParaRPr sz="1600" b="1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90356456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Webcam monitoring </a:t>
                      </a:r>
                      <a:endParaRPr sz="1600" b="1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394548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Irrigation schedule changes based on rain forecast</a:t>
                      </a:r>
                      <a:endParaRPr sz="1600" b="1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124192018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Indoor + Outdoor plant support </a:t>
                      </a:r>
                      <a:endParaRPr sz="1600" b="1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912251031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 learning technology</a:t>
                      </a:r>
                      <a:endParaRPr sz="1600" b="1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397419625"/>
                  </a:ext>
                </a:extLst>
              </a:tr>
            </a:tbl>
          </a:graphicData>
        </a:graphic>
      </p:graphicFrame>
      <p:sp>
        <p:nvSpPr>
          <p:cNvPr id="22" name="Freeform 21">
            <a:extLst>
              <a:ext uri="{FF2B5EF4-FFF2-40B4-BE49-F238E27FC236}">
                <a16:creationId xmlns:a16="http://schemas.microsoft.com/office/drawing/2014/main" id="{C553021C-F1B9-8B47-9AA5-6C1DCB92FF11}"/>
              </a:ext>
            </a:extLst>
          </p:cNvPr>
          <p:cNvSpPr>
            <a:spLocks/>
          </p:cNvSpPr>
          <p:nvPr/>
        </p:nvSpPr>
        <p:spPr bwMode="auto">
          <a:xfrm>
            <a:off x="7225362" y="2321250"/>
            <a:ext cx="372066" cy="328462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546C1B2-FFF9-FC4F-AF35-0604F4436420}"/>
              </a:ext>
            </a:extLst>
          </p:cNvPr>
          <p:cNvSpPr>
            <a:spLocks/>
          </p:cNvSpPr>
          <p:nvPr/>
        </p:nvSpPr>
        <p:spPr bwMode="auto">
          <a:xfrm>
            <a:off x="9020687" y="2731967"/>
            <a:ext cx="443253" cy="288279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20521A38-8193-6946-8546-77B7DF3BE3D6}"/>
              </a:ext>
            </a:extLst>
          </p:cNvPr>
          <p:cNvSpPr>
            <a:spLocks/>
          </p:cNvSpPr>
          <p:nvPr/>
        </p:nvSpPr>
        <p:spPr bwMode="auto">
          <a:xfrm>
            <a:off x="7255761" y="3105247"/>
            <a:ext cx="407901" cy="324745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4059245-D6A3-824D-BAB1-0D5F1F6AE9DD}"/>
              </a:ext>
            </a:extLst>
          </p:cNvPr>
          <p:cNvSpPr>
            <a:spLocks/>
          </p:cNvSpPr>
          <p:nvPr/>
        </p:nvSpPr>
        <p:spPr bwMode="auto">
          <a:xfrm>
            <a:off x="7217309" y="4492363"/>
            <a:ext cx="434724" cy="314119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D67E084-72D6-4A48-BD8A-2E1C480F2A26}"/>
              </a:ext>
            </a:extLst>
          </p:cNvPr>
          <p:cNvSpPr>
            <a:spLocks/>
          </p:cNvSpPr>
          <p:nvPr/>
        </p:nvSpPr>
        <p:spPr bwMode="auto">
          <a:xfrm>
            <a:off x="9043115" y="4011710"/>
            <a:ext cx="394494" cy="336582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CF4B9F7E-1E44-FE4A-AA4A-11E147A26AB4}"/>
              </a:ext>
            </a:extLst>
          </p:cNvPr>
          <p:cNvSpPr>
            <a:spLocks/>
          </p:cNvSpPr>
          <p:nvPr/>
        </p:nvSpPr>
        <p:spPr bwMode="auto">
          <a:xfrm>
            <a:off x="9020687" y="3130224"/>
            <a:ext cx="416922" cy="312564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E9149A7-7A22-B14E-A50E-D12812C2F44C}"/>
              </a:ext>
            </a:extLst>
          </p:cNvPr>
          <p:cNvSpPr>
            <a:spLocks/>
          </p:cNvSpPr>
          <p:nvPr/>
        </p:nvSpPr>
        <p:spPr bwMode="auto">
          <a:xfrm>
            <a:off x="8973884" y="5020942"/>
            <a:ext cx="463726" cy="275730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 descr="Icon&#10;&#10;Description automatically generated with medium confidence">
            <a:extLst>
              <a:ext uri="{FF2B5EF4-FFF2-40B4-BE49-F238E27FC236}">
                <a16:creationId xmlns:a16="http://schemas.microsoft.com/office/drawing/2014/main" id="{BB91E5AC-7981-6949-86E3-8F725DC6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938" y="3529713"/>
            <a:ext cx="411467" cy="411467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C00186FC-5E91-C24B-B082-F70804C85BE4}"/>
              </a:ext>
            </a:extLst>
          </p:cNvPr>
          <p:cNvSpPr>
            <a:spLocks/>
          </p:cNvSpPr>
          <p:nvPr/>
        </p:nvSpPr>
        <p:spPr bwMode="auto">
          <a:xfrm>
            <a:off x="8998795" y="5443483"/>
            <a:ext cx="465145" cy="322414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3F9E67DD-B34A-B745-9F74-43B96758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77" y="4528429"/>
            <a:ext cx="374904" cy="374904"/>
          </a:xfrm>
          <a:prstGeom prst="rect">
            <a:avLst/>
          </a:prstGeom>
        </p:spPr>
      </p:pic>
      <p:pic>
        <p:nvPicPr>
          <p:cNvPr id="26" name="Picture 25" descr="Icon&#10;&#10;Description automatically generated with medium confidence">
            <a:extLst>
              <a:ext uri="{FF2B5EF4-FFF2-40B4-BE49-F238E27FC236}">
                <a16:creationId xmlns:a16="http://schemas.microsoft.com/office/drawing/2014/main" id="{9973EDC8-3371-284E-967D-9801C2321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29" y="4011710"/>
            <a:ext cx="419331" cy="419331"/>
          </a:xfrm>
          <a:prstGeom prst="rect">
            <a:avLst/>
          </a:prstGeom>
        </p:spPr>
      </p:pic>
      <p:pic>
        <p:nvPicPr>
          <p:cNvPr id="35" name="Picture 34" descr="Icon&#10;&#10;Description automatically generated with medium confidence">
            <a:extLst>
              <a:ext uri="{FF2B5EF4-FFF2-40B4-BE49-F238E27FC236}">
                <a16:creationId xmlns:a16="http://schemas.microsoft.com/office/drawing/2014/main" id="{84E8F120-DD60-B24B-8D41-F550E4597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761" y="4947276"/>
            <a:ext cx="376379" cy="376379"/>
          </a:xfrm>
          <a:prstGeom prst="rect">
            <a:avLst/>
          </a:prstGeom>
        </p:spPr>
      </p:pic>
      <p:sp>
        <p:nvSpPr>
          <p:cNvPr id="36" name="Freeform 35">
            <a:extLst>
              <a:ext uri="{FF2B5EF4-FFF2-40B4-BE49-F238E27FC236}">
                <a16:creationId xmlns:a16="http://schemas.microsoft.com/office/drawing/2014/main" id="{792B8A19-0CFC-C14C-B7B1-3E647E7D592C}"/>
              </a:ext>
            </a:extLst>
          </p:cNvPr>
          <p:cNvSpPr>
            <a:spLocks/>
          </p:cNvSpPr>
          <p:nvPr/>
        </p:nvSpPr>
        <p:spPr bwMode="auto">
          <a:xfrm>
            <a:off x="9043115" y="2331786"/>
            <a:ext cx="372066" cy="328462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81ACDB3-7AD9-8249-A5F1-2770A133AAB7}"/>
              </a:ext>
            </a:extLst>
          </p:cNvPr>
          <p:cNvSpPr>
            <a:spLocks/>
          </p:cNvSpPr>
          <p:nvPr/>
        </p:nvSpPr>
        <p:spPr bwMode="auto">
          <a:xfrm>
            <a:off x="7255761" y="2715107"/>
            <a:ext cx="407901" cy="324745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BC528148-73C1-8B4B-8847-C3780D62C5B4}"/>
              </a:ext>
            </a:extLst>
          </p:cNvPr>
          <p:cNvSpPr>
            <a:spLocks/>
          </p:cNvSpPr>
          <p:nvPr/>
        </p:nvSpPr>
        <p:spPr bwMode="auto">
          <a:xfrm>
            <a:off x="9047018" y="3514508"/>
            <a:ext cx="416922" cy="312564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 descr="Icon&#10;&#10;Description automatically generated with medium confidence">
            <a:extLst>
              <a:ext uri="{FF2B5EF4-FFF2-40B4-BE49-F238E27FC236}">
                <a16:creationId xmlns:a16="http://schemas.microsoft.com/office/drawing/2014/main" id="{BD73FADE-B5EB-9D4E-93E8-D89EB00B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45" y="5403341"/>
            <a:ext cx="376379" cy="376379"/>
          </a:xfrm>
          <a:prstGeom prst="rect">
            <a:avLst/>
          </a:prstGeom>
        </p:spPr>
      </p:pic>
      <p:pic>
        <p:nvPicPr>
          <p:cNvPr id="41" name="Picture 40" descr="Icon&#10;&#10;Description automatically generated with medium confidence">
            <a:extLst>
              <a:ext uri="{FF2B5EF4-FFF2-40B4-BE49-F238E27FC236}">
                <a16:creationId xmlns:a16="http://schemas.microsoft.com/office/drawing/2014/main" id="{7CF3CFFC-A9E0-D54C-9489-E2076BA7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561" y="5849834"/>
            <a:ext cx="376379" cy="376379"/>
          </a:xfrm>
          <a:prstGeom prst="rect">
            <a:avLst/>
          </a:prstGeom>
        </p:spPr>
      </p:pic>
      <p:sp>
        <p:nvSpPr>
          <p:cNvPr id="42" name="Freeform 41">
            <a:extLst>
              <a:ext uri="{FF2B5EF4-FFF2-40B4-BE49-F238E27FC236}">
                <a16:creationId xmlns:a16="http://schemas.microsoft.com/office/drawing/2014/main" id="{959749AD-B429-D243-B8D4-D0539720AFDD}"/>
              </a:ext>
            </a:extLst>
          </p:cNvPr>
          <p:cNvSpPr>
            <a:spLocks/>
          </p:cNvSpPr>
          <p:nvPr/>
        </p:nvSpPr>
        <p:spPr bwMode="auto">
          <a:xfrm>
            <a:off x="7171385" y="5868853"/>
            <a:ext cx="492277" cy="291800"/>
          </a:xfrm>
          <a:custGeom>
            <a:avLst/>
            <a:gdLst>
              <a:gd name="T0" fmla="*/ 539 w 658"/>
              <a:gd name="T1" fmla="*/ 0 h 544"/>
              <a:gd name="T2" fmla="*/ 234 w 658"/>
              <a:gd name="T3" fmla="*/ 305 h 544"/>
              <a:gd name="T4" fmla="*/ 119 w 658"/>
              <a:gd name="T5" fmla="*/ 190 h 544"/>
              <a:gd name="T6" fmla="*/ 0 w 658"/>
              <a:gd name="T7" fmla="*/ 309 h 544"/>
              <a:gd name="T8" fmla="*/ 115 w 658"/>
              <a:gd name="T9" fmla="*/ 424 h 544"/>
              <a:gd name="T10" fmla="*/ 234 w 658"/>
              <a:gd name="T11" fmla="*/ 544 h 544"/>
              <a:gd name="T12" fmla="*/ 354 w 658"/>
              <a:gd name="T13" fmla="*/ 424 h 544"/>
              <a:gd name="T14" fmla="*/ 658 w 658"/>
              <a:gd name="T15" fmla="*/ 120 h 544"/>
              <a:gd name="T16" fmla="*/ 539 w 658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544">
                <a:moveTo>
                  <a:pt x="539" y="0"/>
                </a:moveTo>
                <a:lnTo>
                  <a:pt x="234" y="305"/>
                </a:lnTo>
                <a:lnTo>
                  <a:pt x="119" y="190"/>
                </a:lnTo>
                <a:lnTo>
                  <a:pt x="0" y="309"/>
                </a:lnTo>
                <a:lnTo>
                  <a:pt x="115" y="424"/>
                </a:lnTo>
                <a:lnTo>
                  <a:pt x="234" y="544"/>
                </a:lnTo>
                <a:lnTo>
                  <a:pt x="354" y="424"/>
                </a:lnTo>
                <a:lnTo>
                  <a:pt x="658" y="120"/>
                </a:lnTo>
                <a:lnTo>
                  <a:pt x="539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385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/>
              <a:t>Project Design</a:t>
            </a:r>
            <a:endParaRPr sz="3600" dirty="0"/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63309C9-4FE2-ED4A-96D6-696D92EC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85" y="1076113"/>
            <a:ext cx="8371141" cy="55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1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309401" y="177872"/>
            <a:ext cx="11573197" cy="59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/>
              <a:t>Implementation</a:t>
            </a:r>
            <a:endParaRPr sz="3600" dirty="0"/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52F68-2358-A646-A154-5E3DDC33F86C}"/>
              </a:ext>
            </a:extLst>
          </p:cNvPr>
          <p:cNvSpPr txBox="1"/>
          <p:nvPr/>
        </p:nvSpPr>
        <p:spPr>
          <a:xfrm>
            <a:off x="309401" y="1102589"/>
            <a:ext cx="3478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Used: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163E4-E71F-4D4F-A530-F65F68008357}"/>
              </a:ext>
            </a:extLst>
          </p:cNvPr>
          <p:cNvSpPr txBox="1"/>
          <p:nvPr/>
        </p:nvSpPr>
        <p:spPr>
          <a:xfrm>
            <a:off x="309401" y="1502699"/>
            <a:ext cx="43990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ESP 8266 is chip-based affordable microcontroller can be easily used with AWS IoT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Capacitive soil sensor is used to read the soil moisture level.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Water pump is used as actuator of the system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Relay is electrically operated switch used to on/off motor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EE080-853D-DB46-9180-06F639E7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05" y="3564802"/>
            <a:ext cx="3924300" cy="256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926DA-040A-C743-B7D3-C611ED507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785" y="3841722"/>
            <a:ext cx="3281779" cy="2191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EC3AD-32EE-5745-8808-4A5D3A513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855" y="841697"/>
            <a:ext cx="3747039" cy="256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CC1DE1-5979-EA45-9FC4-E022F634E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5775" y="615388"/>
            <a:ext cx="3150739" cy="25452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0B1486-9901-9F48-BAB3-EB9B302C1BE8}"/>
              </a:ext>
            </a:extLst>
          </p:cNvPr>
          <p:cNvSpPr txBox="1"/>
          <p:nvPr/>
        </p:nvSpPr>
        <p:spPr>
          <a:xfrm>
            <a:off x="5475247" y="3377964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 8266 microcontroller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6DFDBF-101B-9046-9B28-8792D1DC7F3E}"/>
              </a:ext>
            </a:extLst>
          </p:cNvPr>
          <p:cNvSpPr txBox="1"/>
          <p:nvPr/>
        </p:nvSpPr>
        <p:spPr>
          <a:xfrm>
            <a:off x="8874577" y="3373916"/>
            <a:ext cx="214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Capacitive soil sensors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EDF42C-53BC-8447-9842-3223F6F12C6D}"/>
              </a:ext>
            </a:extLst>
          </p:cNvPr>
          <p:cNvSpPr txBox="1"/>
          <p:nvPr/>
        </p:nvSpPr>
        <p:spPr>
          <a:xfrm>
            <a:off x="5679629" y="6261130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 DC water pump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8550A6-D293-994D-A590-A712F60354C9}"/>
              </a:ext>
            </a:extLst>
          </p:cNvPr>
          <p:cNvSpPr txBox="1"/>
          <p:nvPr/>
        </p:nvSpPr>
        <p:spPr>
          <a:xfrm>
            <a:off x="9625255" y="613020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98B94-DF27-D849-A944-71E348C82EF8}"/>
              </a:ext>
            </a:extLst>
          </p:cNvPr>
          <p:cNvSpPr txBox="1"/>
          <p:nvPr/>
        </p:nvSpPr>
        <p:spPr>
          <a:xfrm>
            <a:off x="309401" y="3801505"/>
            <a:ext cx="493404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Soil Moisture Sensors are prone to corrosion.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Raspberry pi not able to read the analog signals directly and is not cost effective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Solutions: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of Capacitive soil moisture sensors.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ESP 8266 is cost effective and can read analog input by sensors.</a:t>
            </a:r>
          </a:p>
          <a:p>
            <a:endParaRPr lang="en-US" sz="14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22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309401" y="177872"/>
            <a:ext cx="11573197" cy="59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/>
              <a:t>Implementation</a:t>
            </a:r>
            <a:endParaRPr sz="3600" dirty="0"/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52F68-2358-A646-A154-5E3DDC33F86C}"/>
              </a:ext>
            </a:extLst>
          </p:cNvPr>
          <p:cNvSpPr txBox="1"/>
          <p:nvPr/>
        </p:nvSpPr>
        <p:spPr>
          <a:xfrm>
            <a:off x="354070" y="1228535"/>
            <a:ext cx="3478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Arduino 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5065F-6081-2148-8E60-C850AD8A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59" y="1326063"/>
            <a:ext cx="6907071" cy="4308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2163E4-E71F-4D4F-A530-F65F68008357}"/>
              </a:ext>
            </a:extLst>
          </p:cNvPr>
          <p:cNvSpPr txBox="1"/>
          <p:nvPr/>
        </p:nvSpPr>
        <p:spPr>
          <a:xfrm>
            <a:off x="354070" y="1628645"/>
            <a:ext cx="4608506" cy="1617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 and publish the moisture data.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Subscribe to motor on/off commands and pass signal to relay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When motor is on monitor the moisture and automatically turn off motor when soil moisture reaches threshold value.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80D76-2E96-C64A-853C-2FD9406AA1C1}"/>
              </a:ext>
            </a:extLst>
          </p:cNvPr>
          <p:cNvSpPr txBox="1"/>
          <p:nvPr/>
        </p:nvSpPr>
        <p:spPr>
          <a:xfrm>
            <a:off x="357447" y="3210215"/>
            <a:ext cx="457341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Arduino IDE was not able to detect the Arduino device on Mac OS via USB port.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Solutions: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Installed the additional </a:t>
            </a:r>
            <a:r>
              <a:rPr lang="en-US" b="1" dirty="0" err="1"/>
              <a:t>SiLabsUSBDriver</a:t>
            </a:r>
            <a:r>
              <a:rPr lang="en-US" b="1" dirty="0"/>
              <a:t>. 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65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309401" y="235196"/>
            <a:ext cx="11573197" cy="59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/>
              <a:t>Implementation</a:t>
            </a:r>
            <a:endParaRPr sz="3600" dirty="0"/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52F68-2358-A646-A154-5E3DDC33F86C}"/>
              </a:ext>
            </a:extLst>
          </p:cNvPr>
          <p:cNvSpPr txBox="1"/>
          <p:nvPr/>
        </p:nvSpPr>
        <p:spPr>
          <a:xfrm>
            <a:off x="362081" y="1060533"/>
            <a:ext cx="26469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MQTT Topics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4CAC0B-B174-3142-B725-20264EC52342}"/>
              </a:ext>
            </a:extLst>
          </p:cNvPr>
          <p:cNvSpPr txBox="1"/>
          <p:nvPr/>
        </p:nvSpPr>
        <p:spPr>
          <a:xfrm>
            <a:off x="362081" y="1421817"/>
            <a:ext cx="387189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updateConfig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weatherInfo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soilMoisture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ledOn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ledOff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8AFF9D-F869-C649-A7D3-FDC4E36D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939" y="1005201"/>
            <a:ext cx="4162200" cy="4469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41235F-207D-5E42-B112-CE2E21CC6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278" y="1865105"/>
            <a:ext cx="4438617" cy="43820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0F4844-63B1-7746-881D-0EFBD185AEA3}"/>
              </a:ext>
            </a:extLst>
          </p:cNvPr>
          <p:cNvSpPr txBox="1"/>
          <p:nvPr/>
        </p:nvSpPr>
        <p:spPr>
          <a:xfrm>
            <a:off x="285816" y="2886561"/>
            <a:ext cx="40027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Periodically forecast the weather information.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Capture the user configurations.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Solutions: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Call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openweathermap.org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from lambda with event source as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mqtt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topic. 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Save configurations into S3 from lambda function with event source as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mqtt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topic.</a:t>
            </a:r>
          </a:p>
        </p:txBody>
      </p:sp>
    </p:spTree>
    <p:extLst>
      <p:ext uri="{BB962C8B-B14F-4D97-AF65-F5344CB8AC3E}">
        <p14:creationId xmlns:p14="http://schemas.microsoft.com/office/powerpoint/2010/main" val="115794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309401" y="326866"/>
            <a:ext cx="11573197" cy="613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3600" dirty="0"/>
              <a:t>Implementation</a:t>
            </a:r>
            <a:endParaRPr sz="3600" dirty="0"/>
          </a:p>
        </p:txBody>
      </p:sp>
      <p:sp>
        <p:nvSpPr>
          <p:cNvPr id="155" name="Google Shape;155;p28"/>
          <p:cNvSpPr/>
          <p:nvPr/>
        </p:nvSpPr>
        <p:spPr>
          <a:xfrm rot="-9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 rot="-7329956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5E789A-C0EF-5847-9E97-B4DC57A05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95" y="1306782"/>
            <a:ext cx="4484749" cy="5268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03115-627D-7D40-B6F5-55BAD8A2D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206" y="2595531"/>
            <a:ext cx="3814160" cy="4169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2D4F52-7265-DC4C-BAE1-9EA8192B8A86}"/>
              </a:ext>
            </a:extLst>
          </p:cNvPr>
          <p:cNvSpPr txBox="1"/>
          <p:nvPr/>
        </p:nvSpPr>
        <p:spPr>
          <a:xfrm>
            <a:off x="309401" y="1075949"/>
            <a:ext cx="384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F1CB8-6FE8-314A-A3E2-9AF6CAD9C9F8}"/>
              </a:ext>
            </a:extLst>
          </p:cNvPr>
          <p:cNvSpPr txBox="1"/>
          <p:nvPr/>
        </p:nvSpPr>
        <p:spPr>
          <a:xfrm>
            <a:off x="294916" y="1476059"/>
            <a:ext cx="40670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Monitor the soil moisture level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Monitor the weather data and rain possibility.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Manually turn the motor on/ off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Update the soil moisture threshold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Disable/Enable advance weather sensing.</a:t>
            </a:r>
          </a:p>
          <a:p>
            <a:pPr algn="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D6789-1DBC-D141-8E0A-9050A8608F92}"/>
              </a:ext>
            </a:extLst>
          </p:cNvPr>
          <p:cNvSpPr txBox="1"/>
          <p:nvPr/>
        </p:nvSpPr>
        <p:spPr>
          <a:xfrm>
            <a:off x="766119" y="563468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23E9E6-ED0C-C44C-9966-3DCB4291796B}"/>
              </a:ext>
            </a:extLst>
          </p:cNvPr>
          <p:cNvSpPr txBox="1"/>
          <p:nvPr/>
        </p:nvSpPr>
        <p:spPr>
          <a:xfrm>
            <a:off x="309401" y="3291941"/>
            <a:ext cx="40055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Challenges:</a:t>
            </a:r>
            <a:endParaRPr lang="en-US" sz="16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Communicate with AWS IoT Core and ESP module from web.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Generate AWS endpoint by using AWS secret key and access Id.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Solutions:</a:t>
            </a:r>
            <a:endParaRPr lang="en-US" sz="16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websockets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and html by using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Paho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mqtt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library. 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Add crypto libraries to perform SHA-256 hash functions to generate advance cryptography information used by AWS. </a:t>
            </a:r>
          </a:p>
        </p:txBody>
      </p:sp>
    </p:spTree>
    <p:extLst>
      <p:ext uri="{BB962C8B-B14F-4D97-AF65-F5344CB8AC3E}">
        <p14:creationId xmlns:p14="http://schemas.microsoft.com/office/powerpoint/2010/main" val="2083418529"/>
      </p:ext>
    </p:extLst>
  </p:cSld>
  <p:clrMapOvr>
    <a:masterClrMapping/>
  </p:clrMapOvr>
</p:sld>
</file>

<file path=ppt/theme/theme1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{49CED1BD-EEDF-E543-8C58-E3488A95C84E}tf10001060</Template>
  <TotalTime>2458</TotalTime>
  <Words>1177</Words>
  <Application>Microsoft Macintosh PowerPoint</Application>
  <PresentationFormat>Widescreen</PresentationFormat>
  <Paragraphs>148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Wingdings</vt:lpstr>
      <vt:lpstr>Century Gothic</vt:lpstr>
      <vt:lpstr>Trebuchet MS</vt:lpstr>
      <vt:lpstr>Wingdings 3</vt:lpstr>
      <vt:lpstr>Calibri</vt:lpstr>
      <vt:lpstr>2_Facet</vt:lpstr>
      <vt:lpstr>Facet</vt:lpstr>
      <vt:lpstr>Smart Irrigation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Irrigation System</dc:title>
  <cp:lastModifiedBy>Microsoft Office User</cp:lastModifiedBy>
  <cp:revision>17</cp:revision>
  <dcterms:modified xsi:type="dcterms:W3CDTF">2021-12-07T01:34:50Z</dcterms:modified>
</cp:coreProperties>
</file>